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3558d1753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8d69d79b0a47d2"/>
  </p:sldMasterIdLst>
  <p:sldIdLst>
    <p:sldId xmlns:r="http://schemas.openxmlformats.org/officeDocument/2006/relationships" id="256" r:id="R12324d886f834f3f"/>
    <p:sldId xmlns:r="http://schemas.openxmlformats.org/officeDocument/2006/relationships" id="257" r:id="R04e18e85ff2c4002"/>
    <p:sldId xmlns:r="http://schemas.openxmlformats.org/officeDocument/2006/relationships" id="258" r:id="R7e687402364a41d0"/>
    <p:sldId xmlns:r="http://schemas.openxmlformats.org/officeDocument/2006/relationships" id="259" r:id="Re81ea89fbaba444f"/>
    <p:sldId xmlns:r="http://schemas.openxmlformats.org/officeDocument/2006/relationships" id="260" r:id="Ra4585a9e287a446f"/>
    <p:sldId xmlns:r="http://schemas.openxmlformats.org/officeDocument/2006/relationships" id="261" r:id="R79de6f8c32574741"/>
    <p:sldId xmlns:r="http://schemas.openxmlformats.org/officeDocument/2006/relationships" id="262" r:id="R86cdf83b9900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d69d79b0a47d2" /><Relationship Type="http://schemas.openxmlformats.org/officeDocument/2006/relationships/slide" Target="/ppt/slides/slide1.xml" Id="R12324d886f834f3f" /><Relationship Type="http://schemas.openxmlformats.org/officeDocument/2006/relationships/slide" Target="/ppt/slides/slide2.xml" Id="R04e18e85ff2c4002" /><Relationship Type="http://schemas.openxmlformats.org/officeDocument/2006/relationships/slide" Target="/ppt/slides/slide3.xml" Id="R7e687402364a41d0" /><Relationship Type="http://schemas.openxmlformats.org/officeDocument/2006/relationships/slide" Target="/ppt/slides/slide4.xml" Id="Re81ea89fbaba444f" /><Relationship Type="http://schemas.openxmlformats.org/officeDocument/2006/relationships/slide" Target="/ppt/slides/slide5.xml" Id="Ra4585a9e287a446f" /><Relationship Type="http://schemas.openxmlformats.org/officeDocument/2006/relationships/slide" Target="/ppt/slides/slide6.xml" Id="R79de6f8c32574741" /><Relationship Type="http://schemas.openxmlformats.org/officeDocument/2006/relationships/slide" Target="/ppt/slides/slide7.xml" Id="R86cdf83b9900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54e260640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4b592461a4811" /><Relationship Type="http://schemas.openxmlformats.org/officeDocument/2006/relationships/theme" Target="/ppt/slideMasters/theme/theme1.xml" Id="R160038be26dc49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4b592461a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0fd3fb26c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0cdd4d398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df0ac8f2f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9fda8d56b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4dbaea1e044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0438b938948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667afda0d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