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6b43237ae747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915b35ae4e44bb"/>
  </p:sldMasterIdLst>
  <p:sldIdLst>
    <p:sldId xmlns:r="http://schemas.openxmlformats.org/officeDocument/2006/relationships" id="256" r:id="R90a8d57d251c48f9"/>
    <p:sldId xmlns:r="http://schemas.openxmlformats.org/officeDocument/2006/relationships" id="257" r:id="R036bce06b4bd4f94"/>
    <p:sldId xmlns:r="http://schemas.openxmlformats.org/officeDocument/2006/relationships" id="258" r:id="Ra12ea585cb844951"/>
    <p:sldId xmlns:r="http://schemas.openxmlformats.org/officeDocument/2006/relationships" id="259" r:id="Ra153c5aad29444fc"/>
    <p:sldId xmlns:r="http://schemas.openxmlformats.org/officeDocument/2006/relationships" id="260" r:id="R431332da5ad44378"/>
    <p:sldId xmlns:r="http://schemas.openxmlformats.org/officeDocument/2006/relationships" id="261" r:id="Rac24ae6b7f1a4084"/>
    <p:sldId xmlns:r="http://schemas.openxmlformats.org/officeDocument/2006/relationships" id="262" r:id="Rc9ea7dc2692f43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915b35ae4e44bb" /><Relationship Type="http://schemas.openxmlformats.org/officeDocument/2006/relationships/slide" Target="/ppt/slides/slide1.xml" Id="R90a8d57d251c48f9" /><Relationship Type="http://schemas.openxmlformats.org/officeDocument/2006/relationships/slide" Target="/ppt/slides/slide2.xml" Id="R036bce06b4bd4f94" /><Relationship Type="http://schemas.openxmlformats.org/officeDocument/2006/relationships/slide" Target="/ppt/slides/slide3.xml" Id="Ra12ea585cb844951" /><Relationship Type="http://schemas.openxmlformats.org/officeDocument/2006/relationships/slide" Target="/ppt/slides/slide4.xml" Id="Ra153c5aad29444fc" /><Relationship Type="http://schemas.openxmlformats.org/officeDocument/2006/relationships/slide" Target="/ppt/slides/slide5.xml" Id="R431332da5ad44378" /><Relationship Type="http://schemas.openxmlformats.org/officeDocument/2006/relationships/slide" Target="/ppt/slides/slide6.xml" Id="Rac24ae6b7f1a4084" /><Relationship Type="http://schemas.openxmlformats.org/officeDocument/2006/relationships/slide" Target="/ppt/slides/slide7.xml" Id="Rc9ea7dc2692f43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adbc231aea46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1e6c1415b4abb" /><Relationship Type="http://schemas.openxmlformats.org/officeDocument/2006/relationships/theme" Target="/ppt/slideMasters/theme/theme1.xml" Id="Rc329afd503a040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91e6c1415b4a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a3e51627c44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90e37371948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5c503529847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124f2988c4a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642d3b94e48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b10f1d91649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37745d1cd43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SERIANA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SERIANA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SERIANA AS ble etablert [år] og holder til i Harøy.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SERIANA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SERIANA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SERIANA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101 537 147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100 982 031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99 157 071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901 033 421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928 070 384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SERIANA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HIAWATA AS  –  27,3 %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TINKERBELL AS  –  27,3 %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LARGIEMORE AS  –  17,4 %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HUSE PÅL P  –  14,0 %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BRUBÆK MARIT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BRUBÆK KAROLINE MARIE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SERIANA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6296 Harøy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997 486 455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SERIANA AS</a:t>
            </a:r>
          </a:p>
        </p:txBody>
      </p:sp>
    </p:spTree>
  </p:cSld>
  <p:clrMapOvr>
    <a:masterClrMapping xmlns:a="http://schemas.openxmlformats.org/drawingml/2006/main"/>
  </p:clrMapOvr>
</p:sld>
</file>