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42502a5175748b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b608b49b1f74ff0"/>
  </p:sldMasterIdLst>
  <p:sldIdLst>
    <p:sldId xmlns:r="http://schemas.openxmlformats.org/officeDocument/2006/relationships" id="256" r:id="R7a943941a01840b1"/>
    <p:sldId xmlns:r="http://schemas.openxmlformats.org/officeDocument/2006/relationships" id="257" r:id="Rf63a4a618f0648c9"/>
    <p:sldId xmlns:r="http://schemas.openxmlformats.org/officeDocument/2006/relationships" id="258" r:id="R3ab1a3ae2a354735"/>
    <p:sldId xmlns:r="http://schemas.openxmlformats.org/officeDocument/2006/relationships" id="259" r:id="Rd0136930719e4393"/>
    <p:sldId xmlns:r="http://schemas.openxmlformats.org/officeDocument/2006/relationships" id="260" r:id="R4cbea64edb7949e1"/>
    <p:sldId xmlns:r="http://schemas.openxmlformats.org/officeDocument/2006/relationships" id="261" r:id="Rcfcf2de4d9ed4cd4"/>
    <p:sldId xmlns:r="http://schemas.openxmlformats.org/officeDocument/2006/relationships" id="262" r:id="R8e03689a49144cf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b608b49b1f74ff0" /><Relationship Type="http://schemas.openxmlformats.org/officeDocument/2006/relationships/slide" Target="/ppt/slides/slide1.xml" Id="R7a943941a01840b1" /><Relationship Type="http://schemas.openxmlformats.org/officeDocument/2006/relationships/slide" Target="/ppt/slides/slide2.xml" Id="Rf63a4a618f0648c9" /><Relationship Type="http://schemas.openxmlformats.org/officeDocument/2006/relationships/slide" Target="/ppt/slides/slide3.xml" Id="R3ab1a3ae2a354735" /><Relationship Type="http://schemas.openxmlformats.org/officeDocument/2006/relationships/slide" Target="/ppt/slides/slide4.xml" Id="Rd0136930719e4393" /><Relationship Type="http://schemas.openxmlformats.org/officeDocument/2006/relationships/slide" Target="/ppt/slides/slide5.xml" Id="R4cbea64edb7949e1" /><Relationship Type="http://schemas.openxmlformats.org/officeDocument/2006/relationships/slide" Target="/ppt/slides/slide6.xml" Id="Rcfcf2de4d9ed4cd4" /><Relationship Type="http://schemas.openxmlformats.org/officeDocument/2006/relationships/slide" Target="/ppt/slides/slide7.xml" Id="R8e03689a49144cf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dcfd12301a141c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16f950a6ea4bbc" /><Relationship Type="http://schemas.openxmlformats.org/officeDocument/2006/relationships/theme" Target="/ppt/slideMasters/theme/theme1.xml" Id="R21408593d5504a9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716f950a6ea4bb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5daba2501a4fd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47f95b90a6494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48a448d4a5499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b315f9b224419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34dceb7a7f46d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96458d5b74461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b3e80dc9ae4cf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HARALD SMITH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HARALD SMITH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HARALD SMITH AS ble etablert [år] og holder til i Hønefoss.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HARALD SMITH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HARALD SMITH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HARALD SMITH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−15 789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328 877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2 175 031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2 422 015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HARALD SMITH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SMITH HARALD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HARALD SMITH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Storgata 18 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3510 Hønefoss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997 488 563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HARALD SMITH AS</a:t>
            </a:r>
          </a:p>
        </p:txBody>
      </p:sp>
    </p:spTree>
  </p:cSld>
  <p:clrMapOvr>
    <a:masterClrMapping xmlns:a="http://schemas.openxmlformats.org/drawingml/2006/main"/>
  </p:clrMapOvr>
</p:sld>
</file>