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048ed4a76344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07e4f5a15f4b44"/>
  </p:sldMasterIdLst>
  <p:sldIdLst>
    <p:sldId xmlns:r="http://schemas.openxmlformats.org/officeDocument/2006/relationships" id="256" r:id="R6db0a82e09a14ef6"/>
    <p:sldId xmlns:r="http://schemas.openxmlformats.org/officeDocument/2006/relationships" id="257" r:id="R6c37f91742334a13"/>
    <p:sldId xmlns:r="http://schemas.openxmlformats.org/officeDocument/2006/relationships" id="258" r:id="R8ab2a3967cff45fc"/>
    <p:sldId xmlns:r="http://schemas.openxmlformats.org/officeDocument/2006/relationships" id="259" r:id="R2fcf9022f8b443f2"/>
    <p:sldId xmlns:r="http://schemas.openxmlformats.org/officeDocument/2006/relationships" id="260" r:id="R5bb371d473934d5c"/>
    <p:sldId xmlns:r="http://schemas.openxmlformats.org/officeDocument/2006/relationships" id="261" r:id="R04a30220ac564e7a"/>
    <p:sldId xmlns:r="http://schemas.openxmlformats.org/officeDocument/2006/relationships" id="262" r:id="R3b68336f13aa44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07e4f5a15f4b44" /><Relationship Type="http://schemas.openxmlformats.org/officeDocument/2006/relationships/slide" Target="/ppt/slides/slide1.xml" Id="R6db0a82e09a14ef6" /><Relationship Type="http://schemas.openxmlformats.org/officeDocument/2006/relationships/slide" Target="/ppt/slides/slide2.xml" Id="R6c37f91742334a13" /><Relationship Type="http://schemas.openxmlformats.org/officeDocument/2006/relationships/slide" Target="/ppt/slides/slide3.xml" Id="R8ab2a3967cff45fc" /><Relationship Type="http://schemas.openxmlformats.org/officeDocument/2006/relationships/slide" Target="/ppt/slides/slide4.xml" Id="R2fcf9022f8b443f2" /><Relationship Type="http://schemas.openxmlformats.org/officeDocument/2006/relationships/slide" Target="/ppt/slides/slide5.xml" Id="R5bb371d473934d5c" /><Relationship Type="http://schemas.openxmlformats.org/officeDocument/2006/relationships/slide" Target="/ppt/slides/slide6.xml" Id="R04a30220ac564e7a" /><Relationship Type="http://schemas.openxmlformats.org/officeDocument/2006/relationships/slide" Target="/ppt/slides/slide7.xml" Id="R3b68336f13aa44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7a71f7a72d4d7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fdf980307f43af" /><Relationship Type="http://schemas.openxmlformats.org/officeDocument/2006/relationships/theme" Target="/ppt/slideMasters/theme/theme1.xml" Id="Rc9801240d17648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fdf980307f43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72cc3ca5b247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8f6c26007e44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f69f5c460940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aa225090f94e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03653bb07a43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720142275840c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32d77a56e04e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KJEILEN HUS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KJEILEN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KJEILEN HUS AS ble etablert [år] og holder til i Førde.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KJEILEN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KJEILEN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KJEILEN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42 813 091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−997 340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−509 744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4 622 097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20 673 578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KJEILEN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KJEILEN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KJEILEN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Indre Hornnesvika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6809 Førde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rk@bthus.no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bthus.no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997 494 245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KJEILEN HUS AS</a:t>
            </a:r>
          </a:p>
        </p:txBody>
      </p:sp>
    </p:spTree>
  </p:cSld>
  <p:clrMapOvr>
    <a:masterClrMapping xmlns:a="http://schemas.openxmlformats.org/drawingml/2006/main"/>
  </p:clrMapOvr>
</p:sld>
</file>