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98c52d9e3f48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f615a201fc4916"/>
  </p:sldMasterIdLst>
  <p:sldIdLst>
    <p:sldId xmlns:r="http://schemas.openxmlformats.org/officeDocument/2006/relationships" id="256" r:id="Rcbad7f5f222c4feb"/>
    <p:sldId xmlns:r="http://schemas.openxmlformats.org/officeDocument/2006/relationships" id="257" r:id="R15fb10eef35545dc"/>
    <p:sldId xmlns:r="http://schemas.openxmlformats.org/officeDocument/2006/relationships" id="258" r:id="R3edadfa6a6874fe7"/>
    <p:sldId xmlns:r="http://schemas.openxmlformats.org/officeDocument/2006/relationships" id="259" r:id="Re704014db2e045cc"/>
    <p:sldId xmlns:r="http://schemas.openxmlformats.org/officeDocument/2006/relationships" id="260" r:id="R681b2aaf361142ce"/>
    <p:sldId xmlns:r="http://schemas.openxmlformats.org/officeDocument/2006/relationships" id="261" r:id="Rbf1628336db7452f"/>
    <p:sldId xmlns:r="http://schemas.openxmlformats.org/officeDocument/2006/relationships" id="262" r:id="R41a71d49ac89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615a201fc4916" /><Relationship Type="http://schemas.openxmlformats.org/officeDocument/2006/relationships/slide" Target="/ppt/slides/slide1.xml" Id="Rcbad7f5f222c4feb" /><Relationship Type="http://schemas.openxmlformats.org/officeDocument/2006/relationships/slide" Target="/ppt/slides/slide2.xml" Id="R15fb10eef35545dc" /><Relationship Type="http://schemas.openxmlformats.org/officeDocument/2006/relationships/slide" Target="/ppt/slides/slide3.xml" Id="R3edadfa6a6874fe7" /><Relationship Type="http://schemas.openxmlformats.org/officeDocument/2006/relationships/slide" Target="/ppt/slides/slide4.xml" Id="Re704014db2e045cc" /><Relationship Type="http://schemas.openxmlformats.org/officeDocument/2006/relationships/slide" Target="/ppt/slides/slide5.xml" Id="R681b2aaf361142ce" /><Relationship Type="http://schemas.openxmlformats.org/officeDocument/2006/relationships/slide" Target="/ppt/slides/slide6.xml" Id="Rbf1628336db7452f" /><Relationship Type="http://schemas.openxmlformats.org/officeDocument/2006/relationships/slide" Target="/ppt/slides/slide7.xml" Id="R41a71d49ac89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8d3d543e0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01ec1c9544f73" /><Relationship Type="http://schemas.openxmlformats.org/officeDocument/2006/relationships/theme" Target="/ppt/slideMasters/theme/theme1.xml" Id="R8dc29c88b10d49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a01ec1c954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67b5f7b594d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69b0cd69248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450479f65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760ce600c4a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2f061ae68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1f6365e2748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c5015aae8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MONTØRGRUPPEN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MONTØRGRUPPEN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4 915 033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6 085 516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6 121 683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JOHNNY PAUL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HAUGVALDSTAD EIVIND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HÅVERSEN HÅKON FRYDENDAL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KNUT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RUNE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LUNDE OVE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Rogaland Elektro, Auglendsmyrå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