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720896fcb44c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2f46db046b40ce"/>
  </p:sldMasterIdLst>
  <p:sldIdLst>
    <p:sldId xmlns:r="http://schemas.openxmlformats.org/officeDocument/2006/relationships" id="256" r:id="R9cab40d712194626"/>
    <p:sldId xmlns:r="http://schemas.openxmlformats.org/officeDocument/2006/relationships" id="257" r:id="R5408579f4f914169"/>
    <p:sldId xmlns:r="http://schemas.openxmlformats.org/officeDocument/2006/relationships" id="258" r:id="R8cbeba90bb2a4ab7"/>
    <p:sldId xmlns:r="http://schemas.openxmlformats.org/officeDocument/2006/relationships" id="259" r:id="Re0c63664fbc24583"/>
    <p:sldId xmlns:r="http://schemas.openxmlformats.org/officeDocument/2006/relationships" id="260" r:id="R7d618b47287349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2f46db046b40ce" /><Relationship Type="http://schemas.openxmlformats.org/officeDocument/2006/relationships/slide" Target="/ppt/slides/slide1.xml" Id="R9cab40d712194626" /><Relationship Type="http://schemas.openxmlformats.org/officeDocument/2006/relationships/slide" Target="/ppt/slides/slide2.xml" Id="R5408579f4f914169" /><Relationship Type="http://schemas.openxmlformats.org/officeDocument/2006/relationships/slide" Target="/ppt/slides/slide3.xml" Id="R8cbeba90bb2a4ab7" /><Relationship Type="http://schemas.openxmlformats.org/officeDocument/2006/relationships/slide" Target="/ppt/slides/slide4.xml" Id="Re0c63664fbc24583" /><Relationship Type="http://schemas.openxmlformats.org/officeDocument/2006/relationships/slide" Target="/ppt/slides/slide5.xml" Id="R7d618b47287349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bbe2230b414e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c2ebcd3974042" /><Relationship Type="http://schemas.openxmlformats.org/officeDocument/2006/relationships/theme" Target="/ppt/slideMasters/theme/theme1.xml" Id="R35b76006238443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6c2ebcd39740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c8eda091d40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a3003b57240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86e14e96e48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ff8aff7b84b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40261f20c4f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BEFRI &amp; BEVAR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BEFRI &amp; BEVAR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BEFRI &amp; BEVAR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BEFRI &amp; BEVAR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BEFRI &amp; BEVAR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BEFRI &amp; BEVAR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997 547 950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BEFRI &amp; BEVAR AS</a:t>
            </a:r>
          </a:p>
        </p:txBody>
      </p:sp>
    </p:spTree>
  </p:cSld>
  <p:clrMapOvr>
    <a:masterClrMapping xmlns:a="http://schemas.openxmlformats.org/drawingml/2006/main"/>
  </p:clrMapOvr>
</p:sld>
</file>