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17c79bdfd40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3227a7566547f6"/>
  </p:sldMasterIdLst>
  <p:sldIdLst>
    <p:sldId xmlns:r="http://schemas.openxmlformats.org/officeDocument/2006/relationships" id="256" r:id="R75f8547b37414e62"/>
    <p:sldId xmlns:r="http://schemas.openxmlformats.org/officeDocument/2006/relationships" id="257" r:id="Rf203fcdd814a4ded"/>
    <p:sldId xmlns:r="http://schemas.openxmlformats.org/officeDocument/2006/relationships" id="258" r:id="R4d11e8244b5b498d"/>
    <p:sldId xmlns:r="http://schemas.openxmlformats.org/officeDocument/2006/relationships" id="259" r:id="R438648f1d2844e77"/>
    <p:sldId xmlns:r="http://schemas.openxmlformats.org/officeDocument/2006/relationships" id="260" r:id="R3d6742eed6af47f5"/>
    <p:sldId xmlns:r="http://schemas.openxmlformats.org/officeDocument/2006/relationships" id="261" r:id="R1cd5a040656f4de1"/>
    <p:sldId xmlns:r="http://schemas.openxmlformats.org/officeDocument/2006/relationships" id="262" r:id="R9e788d781560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227a7566547f6" /><Relationship Type="http://schemas.openxmlformats.org/officeDocument/2006/relationships/slide" Target="/ppt/slides/slide1.xml" Id="R75f8547b37414e62" /><Relationship Type="http://schemas.openxmlformats.org/officeDocument/2006/relationships/slide" Target="/ppt/slides/slide2.xml" Id="Rf203fcdd814a4ded" /><Relationship Type="http://schemas.openxmlformats.org/officeDocument/2006/relationships/slide" Target="/ppt/slides/slide3.xml" Id="R4d11e8244b5b498d" /><Relationship Type="http://schemas.openxmlformats.org/officeDocument/2006/relationships/slide" Target="/ppt/slides/slide4.xml" Id="R438648f1d2844e77" /><Relationship Type="http://schemas.openxmlformats.org/officeDocument/2006/relationships/slide" Target="/ppt/slides/slide5.xml" Id="R3d6742eed6af47f5" /><Relationship Type="http://schemas.openxmlformats.org/officeDocument/2006/relationships/slide" Target="/ppt/slides/slide6.xml" Id="R1cd5a040656f4de1" /><Relationship Type="http://schemas.openxmlformats.org/officeDocument/2006/relationships/slide" Target="/ppt/slides/slide7.xml" Id="R9e788d781560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69e87265941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0a9b3e2de4ce2" /><Relationship Type="http://schemas.openxmlformats.org/officeDocument/2006/relationships/theme" Target="/ppt/slideMasters/theme/theme1.xml" Id="Ra19702c39364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0a9b3e2de4c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43ce838b0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024ba095944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cf3da6e784d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fa4b1c571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55f748344c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bce553823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e725b08954d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STAMNÆSS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5 245 452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34 784 691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ROGER LONGVA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TRINE TORA FØRDE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997 553 721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