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d1c00c950d45a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80ffac267d45c3"/>
  </p:sldMasterIdLst>
  <p:sldIdLst>
    <p:sldId xmlns:r="http://schemas.openxmlformats.org/officeDocument/2006/relationships" id="256" r:id="Re1a6fef3f1be4857"/>
    <p:sldId xmlns:r="http://schemas.openxmlformats.org/officeDocument/2006/relationships" id="257" r:id="R5913ae85797c4243"/>
    <p:sldId xmlns:r="http://schemas.openxmlformats.org/officeDocument/2006/relationships" id="258" r:id="R2c029315d5984bb8"/>
    <p:sldId xmlns:r="http://schemas.openxmlformats.org/officeDocument/2006/relationships" id="259" r:id="R045e1ceb7dfe436c"/>
    <p:sldId xmlns:r="http://schemas.openxmlformats.org/officeDocument/2006/relationships" id="260" r:id="R4ba21b1d2bd14f19"/>
    <p:sldId xmlns:r="http://schemas.openxmlformats.org/officeDocument/2006/relationships" id="261" r:id="Rbe16b039ccfb4606"/>
    <p:sldId xmlns:r="http://schemas.openxmlformats.org/officeDocument/2006/relationships" id="262" r:id="Ra5d8038d337543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80ffac267d45c3" /><Relationship Type="http://schemas.openxmlformats.org/officeDocument/2006/relationships/slide" Target="/ppt/slides/slide1.xml" Id="Re1a6fef3f1be4857" /><Relationship Type="http://schemas.openxmlformats.org/officeDocument/2006/relationships/slide" Target="/ppt/slides/slide2.xml" Id="R5913ae85797c4243" /><Relationship Type="http://schemas.openxmlformats.org/officeDocument/2006/relationships/slide" Target="/ppt/slides/slide3.xml" Id="R2c029315d5984bb8" /><Relationship Type="http://schemas.openxmlformats.org/officeDocument/2006/relationships/slide" Target="/ppt/slides/slide4.xml" Id="R045e1ceb7dfe436c" /><Relationship Type="http://schemas.openxmlformats.org/officeDocument/2006/relationships/slide" Target="/ppt/slides/slide5.xml" Id="R4ba21b1d2bd14f19" /><Relationship Type="http://schemas.openxmlformats.org/officeDocument/2006/relationships/slide" Target="/ppt/slides/slide6.xml" Id="Rbe16b039ccfb4606" /><Relationship Type="http://schemas.openxmlformats.org/officeDocument/2006/relationships/slide" Target="/ppt/slides/slide7.xml" Id="Ra5d8038d337543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896b6041b142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12d8cf6fc4afe" /><Relationship Type="http://schemas.openxmlformats.org/officeDocument/2006/relationships/theme" Target="/ppt/slideMasters/theme/theme1.xml" Id="Rcfb4db19ad4941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d12d8cf6fc4a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970545b264f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6a66952c9345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e80fa31ff4e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31e60354244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6f57b803a4e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15f07bbcb47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80de131b543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HEDMARK REGNSKAP &amp;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HEDMARK REGNSKAP &amp; ØKONOMI AS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491 563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19 312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356 172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453 190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 HELEN LUNDKVIST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STIAN BJØRNSETH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MERETHE BJØRKLUND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GABRIELSEN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Inger Lundkvist, Harastien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inger@hedmarkregnskap.no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997 557 921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HEDMARK REGNSKAP &amp; ØKONOMI AS</a:t>
            </a:r>
          </a:p>
        </p:txBody>
      </p:sp>
    </p:spTree>
  </p:cSld>
  <p:clrMapOvr>
    <a:masterClrMapping xmlns:a="http://schemas.openxmlformats.org/drawingml/2006/main"/>
  </p:clrMapOvr>
</p:sld>
</file>