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cbf0fb2dbe4f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032987cb3e43dd"/>
  </p:sldMasterIdLst>
  <p:sldIdLst>
    <p:sldId xmlns:r="http://schemas.openxmlformats.org/officeDocument/2006/relationships" id="256" r:id="R9624f7c8410e4561"/>
    <p:sldId xmlns:r="http://schemas.openxmlformats.org/officeDocument/2006/relationships" id="257" r:id="R06dcaa69992a41ee"/>
    <p:sldId xmlns:r="http://schemas.openxmlformats.org/officeDocument/2006/relationships" id="258" r:id="R2e6e605c97b544ac"/>
    <p:sldId xmlns:r="http://schemas.openxmlformats.org/officeDocument/2006/relationships" id="259" r:id="Rb19846244f514b34"/>
    <p:sldId xmlns:r="http://schemas.openxmlformats.org/officeDocument/2006/relationships" id="260" r:id="Rf2db98033bdb4556"/>
    <p:sldId xmlns:r="http://schemas.openxmlformats.org/officeDocument/2006/relationships" id="261" r:id="R9d778512d88445a2"/>
    <p:sldId xmlns:r="http://schemas.openxmlformats.org/officeDocument/2006/relationships" id="262" r:id="R0a4fd26a4a1244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032987cb3e43dd" /><Relationship Type="http://schemas.openxmlformats.org/officeDocument/2006/relationships/slide" Target="/ppt/slides/slide1.xml" Id="R9624f7c8410e4561" /><Relationship Type="http://schemas.openxmlformats.org/officeDocument/2006/relationships/slide" Target="/ppt/slides/slide2.xml" Id="R06dcaa69992a41ee" /><Relationship Type="http://schemas.openxmlformats.org/officeDocument/2006/relationships/slide" Target="/ppt/slides/slide3.xml" Id="R2e6e605c97b544ac" /><Relationship Type="http://schemas.openxmlformats.org/officeDocument/2006/relationships/slide" Target="/ppt/slides/slide4.xml" Id="Rb19846244f514b34" /><Relationship Type="http://schemas.openxmlformats.org/officeDocument/2006/relationships/slide" Target="/ppt/slides/slide5.xml" Id="Rf2db98033bdb4556" /><Relationship Type="http://schemas.openxmlformats.org/officeDocument/2006/relationships/slide" Target="/ppt/slides/slide6.xml" Id="R9d778512d88445a2" /><Relationship Type="http://schemas.openxmlformats.org/officeDocument/2006/relationships/slide" Target="/ppt/slides/slide7.xml" Id="R0a4fd26a4a1244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691ddd22e548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4b5a304bf44dd2" /><Relationship Type="http://schemas.openxmlformats.org/officeDocument/2006/relationships/theme" Target="/ppt/slideMasters/theme/theme1.xml" Id="Ra6f22b15b2b34b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4b5a304bf44d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5b7ecd93cd40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3ee1120e4344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a487f00bd543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5724678f045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e58d9448f040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779f85b0b743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7197fd214d45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JOLIMA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JOLIMA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2 293 654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2 400 717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FINSTAD KRISTEL MATT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FINSTAD STEIN ERIK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Holtegata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98 28 52 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kristel@finstad.net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997 609 727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JOLIMA AS</a:t>
            </a:r>
          </a:p>
        </p:txBody>
      </p:sp>
    </p:spTree>
  </p:cSld>
  <p:clrMapOvr>
    <a:masterClrMapping xmlns:a="http://schemas.openxmlformats.org/drawingml/2006/main"/>
  </p:clrMapOvr>
</p:sld>
</file>