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6642595c3942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ed03cbafbf4a96"/>
  </p:sldMasterIdLst>
  <p:sldIdLst>
    <p:sldId xmlns:r="http://schemas.openxmlformats.org/officeDocument/2006/relationships" id="256" r:id="Re24d8aac33154286"/>
    <p:sldId xmlns:r="http://schemas.openxmlformats.org/officeDocument/2006/relationships" id="257" r:id="Rc8cdf5fe0f694ccb"/>
    <p:sldId xmlns:r="http://schemas.openxmlformats.org/officeDocument/2006/relationships" id="258" r:id="Rf0b0e9e157ce46b1"/>
    <p:sldId xmlns:r="http://schemas.openxmlformats.org/officeDocument/2006/relationships" id="259" r:id="R8126c50f3f104ddd"/>
    <p:sldId xmlns:r="http://schemas.openxmlformats.org/officeDocument/2006/relationships" id="260" r:id="Rd1bdd58a9921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ed03cbafbf4a96" /><Relationship Type="http://schemas.openxmlformats.org/officeDocument/2006/relationships/slide" Target="/ppt/slides/slide1.xml" Id="Re24d8aac33154286" /><Relationship Type="http://schemas.openxmlformats.org/officeDocument/2006/relationships/slide" Target="/ppt/slides/slide2.xml" Id="Rc8cdf5fe0f694ccb" /><Relationship Type="http://schemas.openxmlformats.org/officeDocument/2006/relationships/slide" Target="/ppt/slides/slide3.xml" Id="Rf0b0e9e157ce46b1" /><Relationship Type="http://schemas.openxmlformats.org/officeDocument/2006/relationships/slide" Target="/ppt/slides/slide4.xml" Id="R8126c50f3f104ddd" /><Relationship Type="http://schemas.openxmlformats.org/officeDocument/2006/relationships/slide" Target="/ppt/slides/slide5.xml" Id="Rd1bdd58a9921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63d62c24c44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b04d7d7e447ea" /><Relationship Type="http://schemas.openxmlformats.org/officeDocument/2006/relationships/theme" Target="/ppt/slideMasters/theme/theme1.xml" Id="R8ae0757beb81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db04d7d7e447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2064ffbf445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83e860ab64b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ba742105340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37dc22d9e4c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76332cfe9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