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e1734b2c3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3a4489d294026"/>
  </p:sldMasterIdLst>
  <p:sldIdLst>
    <p:sldId xmlns:r="http://schemas.openxmlformats.org/officeDocument/2006/relationships" id="256" r:id="R49e396c4a1cc4fee"/>
    <p:sldId xmlns:r="http://schemas.openxmlformats.org/officeDocument/2006/relationships" id="257" r:id="Rc20a77b01a1d4410"/>
    <p:sldId xmlns:r="http://schemas.openxmlformats.org/officeDocument/2006/relationships" id="258" r:id="Reacad632798b408d"/>
    <p:sldId xmlns:r="http://schemas.openxmlformats.org/officeDocument/2006/relationships" id="259" r:id="R0dd489046ae24243"/>
    <p:sldId xmlns:r="http://schemas.openxmlformats.org/officeDocument/2006/relationships" id="260" r:id="Ra3f5fa79e65e46cd"/>
    <p:sldId xmlns:r="http://schemas.openxmlformats.org/officeDocument/2006/relationships" id="261" r:id="R4f0140f645f84cd5"/>
    <p:sldId xmlns:r="http://schemas.openxmlformats.org/officeDocument/2006/relationships" id="262" r:id="R9e1d655507a2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3a4489d294026" /><Relationship Type="http://schemas.openxmlformats.org/officeDocument/2006/relationships/slide" Target="/ppt/slides/slide1.xml" Id="R49e396c4a1cc4fee" /><Relationship Type="http://schemas.openxmlformats.org/officeDocument/2006/relationships/slide" Target="/ppt/slides/slide2.xml" Id="Rc20a77b01a1d4410" /><Relationship Type="http://schemas.openxmlformats.org/officeDocument/2006/relationships/slide" Target="/ppt/slides/slide3.xml" Id="Reacad632798b408d" /><Relationship Type="http://schemas.openxmlformats.org/officeDocument/2006/relationships/slide" Target="/ppt/slides/slide4.xml" Id="R0dd489046ae24243" /><Relationship Type="http://schemas.openxmlformats.org/officeDocument/2006/relationships/slide" Target="/ppt/slides/slide5.xml" Id="Ra3f5fa79e65e46cd" /><Relationship Type="http://schemas.openxmlformats.org/officeDocument/2006/relationships/slide" Target="/ppt/slides/slide6.xml" Id="R4f0140f645f84cd5" /><Relationship Type="http://schemas.openxmlformats.org/officeDocument/2006/relationships/slide" Target="/ppt/slides/slide7.xml" Id="R9e1d655507a2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c601b7046147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1a75b9ac49a9" /><Relationship Type="http://schemas.openxmlformats.org/officeDocument/2006/relationships/theme" Target="/ppt/slideMasters/theme/theme1.xml" Id="Rdca4f64fb1fa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e1a75b9ac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967850bd0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5784e5281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c41f3490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dd059eec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5252419744f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0f1a27c4446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69b737e5d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LAUKSUND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LAUKSUND BRYGGE AS ble etablert [år] og holder til i Lauksletta.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7 520 578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76 636 662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86 918 544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THOR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9194 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997 645 049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