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8ea9c9afa894c6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56ee2d5e32f406e"/>
  </p:sldMasterIdLst>
  <p:sldIdLst>
    <p:sldId xmlns:r="http://schemas.openxmlformats.org/officeDocument/2006/relationships" id="256" r:id="R20d017ede0ec4cb5"/>
    <p:sldId xmlns:r="http://schemas.openxmlformats.org/officeDocument/2006/relationships" id="257" r:id="R0701ff8b073e419f"/>
    <p:sldId xmlns:r="http://schemas.openxmlformats.org/officeDocument/2006/relationships" id="258" r:id="R713bc889813d481b"/>
    <p:sldId xmlns:r="http://schemas.openxmlformats.org/officeDocument/2006/relationships" id="259" r:id="R7dd0e677f5de472d"/>
    <p:sldId xmlns:r="http://schemas.openxmlformats.org/officeDocument/2006/relationships" id="260" r:id="R8292f78ce7754b7f"/>
    <p:sldId xmlns:r="http://schemas.openxmlformats.org/officeDocument/2006/relationships" id="261" r:id="R02b41ab5118b43b8"/>
    <p:sldId xmlns:r="http://schemas.openxmlformats.org/officeDocument/2006/relationships" id="262" r:id="Rde4fddf8254243f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6ee2d5e32f406e" /><Relationship Type="http://schemas.openxmlformats.org/officeDocument/2006/relationships/slide" Target="/ppt/slides/slide1.xml" Id="R20d017ede0ec4cb5" /><Relationship Type="http://schemas.openxmlformats.org/officeDocument/2006/relationships/slide" Target="/ppt/slides/slide2.xml" Id="R0701ff8b073e419f" /><Relationship Type="http://schemas.openxmlformats.org/officeDocument/2006/relationships/slide" Target="/ppt/slides/slide3.xml" Id="R713bc889813d481b" /><Relationship Type="http://schemas.openxmlformats.org/officeDocument/2006/relationships/slide" Target="/ppt/slides/slide4.xml" Id="R7dd0e677f5de472d" /><Relationship Type="http://schemas.openxmlformats.org/officeDocument/2006/relationships/slide" Target="/ppt/slides/slide5.xml" Id="R8292f78ce7754b7f" /><Relationship Type="http://schemas.openxmlformats.org/officeDocument/2006/relationships/slide" Target="/ppt/slides/slide6.xml" Id="R02b41ab5118b43b8" /><Relationship Type="http://schemas.openxmlformats.org/officeDocument/2006/relationships/slide" Target="/ppt/slides/slide7.xml" Id="Rde4fddf8254243f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8e17860c9649e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954e726e384477" /><Relationship Type="http://schemas.openxmlformats.org/officeDocument/2006/relationships/theme" Target="/ppt/slideMasters/theme/theme1.xml" Id="R16e3934cd79f4d9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2954e726e3844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5be9446d4a4eb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e5e6a6d5b9427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e5a67388794f8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97ac3fd5a74c6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68914cf53c4dc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44083a8313424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5f10f1e03944b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FLÅTENGÅRDEN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FLÅTENGÅRDEN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FLÅTENGÅRDEN AS ble etablert [år] og holder til i Sogndal.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FLÅTENGÅRDEN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FLÅTENGÅRDEN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FLÅTENGÅRDEN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716 366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−433 732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−448 706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670 682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2 228 109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FLÅTENGÅRDEN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FLÅTEN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FLÅTENGÅRDEN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6856 Sogndal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997 658 213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FLÅTENGÅRDEN AS</a:t>
            </a:r>
          </a:p>
        </p:txBody>
      </p:sp>
    </p:spTree>
  </p:cSld>
  <p:clrMapOvr>
    <a:masterClrMapping xmlns:a="http://schemas.openxmlformats.org/drawingml/2006/main"/>
  </p:clrMapOvr>
</p:sld>
</file>