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5efe2cf51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f852edf464449"/>
  </p:sldMasterIdLst>
  <p:sldIdLst>
    <p:sldId xmlns:r="http://schemas.openxmlformats.org/officeDocument/2006/relationships" id="256" r:id="R1f64272b4c0c45a2"/>
    <p:sldId xmlns:r="http://schemas.openxmlformats.org/officeDocument/2006/relationships" id="257" r:id="Rc0f13fce2c6848f9"/>
    <p:sldId xmlns:r="http://schemas.openxmlformats.org/officeDocument/2006/relationships" id="258" r:id="Re5a3618abe5844a8"/>
    <p:sldId xmlns:r="http://schemas.openxmlformats.org/officeDocument/2006/relationships" id="259" r:id="R87274d4203ea49f4"/>
    <p:sldId xmlns:r="http://schemas.openxmlformats.org/officeDocument/2006/relationships" id="260" r:id="R7092e7fbe3dd4a1a"/>
    <p:sldId xmlns:r="http://schemas.openxmlformats.org/officeDocument/2006/relationships" id="261" r:id="R815307ae095246ca"/>
    <p:sldId xmlns:r="http://schemas.openxmlformats.org/officeDocument/2006/relationships" id="262" r:id="R62bd77e58920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f852edf464449" /><Relationship Type="http://schemas.openxmlformats.org/officeDocument/2006/relationships/slide" Target="/ppt/slides/slide1.xml" Id="R1f64272b4c0c45a2" /><Relationship Type="http://schemas.openxmlformats.org/officeDocument/2006/relationships/slide" Target="/ppt/slides/slide2.xml" Id="Rc0f13fce2c6848f9" /><Relationship Type="http://schemas.openxmlformats.org/officeDocument/2006/relationships/slide" Target="/ppt/slides/slide3.xml" Id="Re5a3618abe5844a8" /><Relationship Type="http://schemas.openxmlformats.org/officeDocument/2006/relationships/slide" Target="/ppt/slides/slide4.xml" Id="R87274d4203ea49f4" /><Relationship Type="http://schemas.openxmlformats.org/officeDocument/2006/relationships/slide" Target="/ppt/slides/slide5.xml" Id="R7092e7fbe3dd4a1a" /><Relationship Type="http://schemas.openxmlformats.org/officeDocument/2006/relationships/slide" Target="/ppt/slides/slide6.xml" Id="R815307ae095246ca" /><Relationship Type="http://schemas.openxmlformats.org/officeDocument/2006/relationships/slide" Target="/ppt/slides/slide7.xml" Id="R62bd77e58920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be440d5d9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8362af5ab45c9" /><Relationship Type="http://schemas.openxmlformats.org/officeDocument/2006/relationships/theme" Target="/ppt/slideMasters/theme/theme1.xml" Id="R2d37f6e1e0b0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b8362af5ab45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b32b941b744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c9d4957db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e97ecdfc4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29580e0e2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803c352054a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fbed12b4e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b2f993ead47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