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c4bd0021c045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d87584bdc94d3d"/>
  </p:sldMasterIdLst>
  <p:sldIdLst>
    <p:sldId xmlns:r="http://schemas.openxmlformats.org/officeDocument/2006/relationships" id="256" r:id="R0a2904688529493f"/>
    <p:sldId xmlns:r="http://schemas.openxmlformats.org/officeDocument/2006/relationships" id="257" r:id="R687fadd08a354389"/>
    <p:sldId xmlns:r="http://schemas.openxmlformats.org/officeDocument/2006/relationships" id="258" r:id="R4d917e34c51b46f2"/>
    <p:sldId xmlns:r="http://schemas.openxmlformats.org/officeDocument/2006/relationships" id="259" r:id="R623aa039a60f4b40"/>
    <p:sldId xmlns:r="http://schemas.openxmlformats.org/officeDocument/2006/relationships" id="260" r:id="Ra4c77622c7604602"/>
    <p:sldId xmlns:r="http://schemas.openxmlformats.org/officeDocument/2006/relationships" id="261" r:id="Rd4265bf9fb4c405c"/>
    <p:sldId xmlns:r="http://schemas.openxmlformats.org/officeDocument/2006/relationships" id="262" r:id="R9c1756fb032a4f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87584bdc94d3d" /><Relationship Type="http://schemas.openxmlformats.org/officeDocument/2006/relationships/slide" Target="/ppt/slides/slide1.xml" Id="R0a2904688529493f" /><Relationship Type="http://schemas.openxmlformats.org/officeDocument/2006/relationships/slide" Target="/ppt/slides/slide2.xml" Id="R687fadd08a354389" /><Relationship Type="http://schemas.openxmlformats.org/officeDocument/2006/relationships/slide" Target="/ppt/slides/slide3.xml" Id="R4d917e34c51b46f2" /><Relationship Type="http://schemas.openxmlformats.org/officeDocument/2006/relationships/slide" Target="/ppt/slides/slide4.xml" Id="R623aa039a60f4b40" /><Relationship Type="http://schemas.openxmlformats.org/officeDocument/2006/relationships/slide" Target="/ppt/slides/slide5.xml" Id="Ra4c77622c7604602" /><Relationship Type="http://schemas.openxmlformats.org/officeDocument/2006/relationships/slide" Target="/ppt/slides/slide6.xml" Id="Rd4265bf9fb4c405c" /><Relationship Type="http://schemas.openxmlformats.org/officeDocument/2006/relationships/slide" Target="/ppt/slides/slide7.xml" Id="R9c1756fb032a4f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ad6a2ca1e46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3294eeaf34679" /><Relationship Type="http://schemas.openxmlformats.org/officeDocument/2006/relationships/theme" Target="/ppt/slideMasters/theme/theme1.xml" Id="Ra09e203a4a4149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33294eeaf346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c447c23a249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111389dbc41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44aedc26e4a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8c960089e47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2061c41a34b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8f811322646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c9c37702947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TRAINOR ELSIKKERHET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TRAINOR ELSIKKERHET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187 229 009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42 536 300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34 582 889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101 306 997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181 005 009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TRAINOR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89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post@trainor.no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www.trainor.no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997 768 310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