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19eb2526e743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c24684fa8544fb"/>
  </p:sldMasterIdLst>
  <p:sldIdLst>
    <p:sldId xmlns:r="http://schemas.openxmlformats.org/officeDocument/2006/relationships" id="256" r:id="Rc06702baca344274"/>
    <p:sldId xmlns:r="http://schemas.openxmlformats.org/officeDocument/2006/relationships" id="257" r:id="Rd47a685c08234c60"/>
    <p:sldId xmlns:r="http://schemas.openxmlformats.org/officeDocument/2006/relationships" id="258" r:id="Rabe5f916207e4a23"/>
    <p:sldId xmlns:r="http://schemas.openxmlformats.org/officeDocument/2006/relationships" id="259" r:id="R31f822a2b0884821"/>
    <p:sldId xmlns:r="http://schemas.openxmlformats.org/officeDocument/2006/relationships" id="260" r:id="R71ce999828f14bd1"/>
    <p:sldId xmlns:r="http://schemas.openxmlformats.org/officeDocument/2006/relationships" id="261" r:id="R0007ecae1f454909"/>
    <p:sldId xmlns:r="http://schemas.openxmlformats.org/officeDocument/2006/relationships" id="262" r:id="R3745c9dcda9e4c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24684fa8544fb" /><Relationship Type="http://schemas.openxmlformats.org/officeDocument/2006/relationships/slide" Target="/ppt/slides/slide1.xml" Id="Rc06702baca344274" /><Relationship Type="http://schemas.openxmlformats.org/officeDocument/2006/relationships/slide" Target="/ppt/slides/slide2.xml" Id="Rd47a685c08234c60" /><Relationship Type="http://schemas.openxmlformats.org/officeDocument/2006/relationships/slide" Target="/ppt/slides/slide3.xml" Id="Rabe5f916207e4a23" /><Relationship Type="http://schemas.openxmlformats.org/officeDocument/2006/relationships/slide" Target="/ppt/slides/slide4.xml" Id="R31f822a2b0884821" /><Relationship Type="http://schemas.openxmlformats.org/officeDocument/2006/relationships/slide" Target="/ppt/slides/slide5.xml" Id="R71ce999828f14bd1" /><Relationship Type="http://schemas.openxmlformats.org/officeDocument/2006/relationships/slide" Target="/ppt/slides/slide6.xml" Id="R0007ecae1f454909" /><Relationship Type="http://schemas.openxmlformats.org/officeDocument/2006/relationships/slide" Target="/ppt/slides/slide7.xml" Id="R3745c9dcda9e4c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e030f3dfb4c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ba6b8ae57477a" /><Relationship Type="http://schemas.openxmlformats.org/officeDocument/2006/relationships/theme" Target="/ppt/slideMasters/theme/theme1.xml" Id="R6ed5f4d2895d47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3ba6b8ae5747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5fb13c5e64c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aee04dc704e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b4aada17743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83af61af945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ecb5cf17c40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1f197c0c540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ee32894de4c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IREGNSKAP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42 866 341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7 979 413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6 417 392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13 070 583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Vektergata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997 808 339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