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d9e0bf173642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57fef0f2e54f14"/>
  </p:sldMasterIdLst>
  <p:sldIdLst>
    <p:sldId xmlns:r="http://schemas.openxmlformats.org/officeDocument/2006/relationships" id="256" r:id="R44e76c3ed80d467f"/>
    <p:sldId xmlns:r="http://schemas.openxmlformats.org/officeDocument/2006/relationships" id="257" r:id="Rf3ba3c245817420f"/>
    <p:sldId xmlns:r="http://schemas.openxmlformats.org/officeDocument/2006/relationships" id="258" r:id="R75f0af356fe743a4"/>
    <p:sldId xmlns:r="http://schemas.openxmlformats.org/officeDocument/2006/relationships" id="259" r:id="Rd34927a8b861418f"/>
    <p:sldId xmlns:r="http://schemas.openxmlformats.org/officeDocument/2006/relationships" id="260" r:id="R3b0145827ab54e70"/>
    <p:sldId xmlns:r="http://schemas.openxmlformats.org/officeDocument/2006/relationships" id="261" r:id="Rf08545639a8a4208"/>
    <p:sldId xmlns:r="http://schemas.openxmlformats.org/officeDocument/2006/relationships" id="262" r:id="Rd237bae00dc84b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7fef0f2e54f14" /><Relationship Type="http://schemas.openxmlformats.org/officeDocument/2006/relationships/slide" Target="/ppt/slides/slide1.xml" Id="R44e76c3ed80d467f" /><Relationship Type="http://schemas.openxmlformats.org/officeDocument/2006/relationships/slide" Target="/ppt/slides/slide2.xml" Id="Rf3ba3c245817420f" /><Relationship Type="http://schemas.openxmlformats.org/officeDocument/2006/relationships/slide" Target="/ppt/slides/slide3.xml" Id="R75f0af356fe743a4" /><Relationship Type="http://schemas.openxmlformats.org/officeDocument/2006/relationships/slide" Target="/ppt/slides/slide4.xml" Id="Rd34927a8b861418f" /><Relationship Type="http://schemas.openxmlformats.org/officeDocument/2006/relationships/slide" Target="/ppt/slides/slide5.xml" Id="R3b0145827ab54e70" /><Relationship Type="http://schemas.openxmlformats.org/officeDocument/2006/relationships/slide" Target="/ppt/slides/slide6.xml" Id="Rf08545639a8a4208" /><Relationship Type="http://schemas.openxmlformats.org/officeDocument/2006/relationships/slide" Target="/ppt/slides/slide7.xml" Id="Rd237bae00dc84b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86ade66814a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6d1dab6884609" /><Relationship Type="http://schemas.openxmlformats.org/officeDocument/2006/relationships/theme" Target="/ppt/slideMasters/theme/theme1.xml" Id="Rfaa2ba33190048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6d1dab68846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6d04ff81a4c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4cd2023304b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4970bf3b649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f94930bb5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b9122cad548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76b8948f047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163598b1243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DØNNING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11 729 593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MAGNE BUA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Årstad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kmbua.kmb@gmail.com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997 882 113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