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e6b50911c9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7c756b19543e3"/>
  </p:sldMasterIdLst>
  <p:sldIdLst>
    <p:sldId xmlns:r="http://schemas.openxmlformats.org/officeDocument/2006/relationships" id="256" r:id="Rc6ec44c77f744584"/>
    <p:sldId xmlns:r="http://schemas.openxmlformats.org/officeDocument/2006/relationships" id="257" r:id="R449f361c56984082"/>
    <p:sldId xmlns:r="http://schemas.openxmlformats.org/officeDocument/2006/relationships" id="258" r:id="R5f9fa54354624257"/>
    <p:sldId xmlns:r="http://schemas.openxmlformats.org/officeDocument/2006/relationships" id="259" r:id="Re71a6dc45dee4c0a"/>
    <p:sldId xmlns:r="http://schemas.openxmlformats.org/officeDocument/2006/relationships" id="260" r:id="Rc3f9a898b7084cbc"/>
    <p:sldId xmlns:r="http://schemas.openxmlformats.org/officeDocument/2006/relationships" id="261" r:id="Rc0a2efa2e97d49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7c756b19543e3" /><Relationship Type="http://schemas.openxmlformats.org/officeDocument/2006/relationships/slide" Target="/ppt/slides/slide1.xml" Id="Rc6ec44c77f744584" /><Relationship Type="http://schemas.openxmlformats.org/officeDocument/2006/relationships/slide" Target="/ppt/slides/slide2.xml" Id="R449f361c56984082" /><Relationship Type="http://schemas.openxmlformats.org/officeDocument/2006/relationships/slide" Target="/ppt/slides/slide3.xml" Id="R5f9fa54354624257" /><Relationship Type="http://schemas.openxmlformats.org/officeDocument/2006/relationships/slide" Target="/ppt/slides/slide4.xml" Id="Re71a6dc45dee4c0a" /><Relationship Type="http://schemas.openxmlformats.org/officeDocument/2006/relationships/slide" Target="/ppt/slides/slide5.xml" Id="Rc3f9a898b7084cbc" /><Relationship Type="http://schemas.openxmlformats.org/officeDocument/2006/relationships/slide" Target="/ppt/slides/slide6.xml" Id="Rc0a2efa2e97d49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373097706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991319fa44e22" /><Relationship Type="http://schemas.openxmlformats.org/officeDocument/2006/relationships/theme" Target="/ppt/slideMasters/theme/theme1.xml" Id="Ra7bf4ae5992745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5991319fa44e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9477254c3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7c7040fbc4f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3720b1ff7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d3eb6f49f46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c61dda82d49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2c002500842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