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0e4090a6d14c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bd8862d74467e"/>
  </p:sldMasterIdLst>
  <p:sldIdLst>
    <p:sldId xmlns:r="http://schemas.openxmlformats.org/officeDocument/2006/relationships" id="256" r:id="R2ab2c700c9cf4457"/>
    <p:sldId xmlns:r="http://schemas.openxmlformats.org/officeDocument/2006/relationships" id="257" r:id="R637994451c9742f8"/>
    <p:sldId xmlns:r="http://schemas.openxmlformats.org/officeDocument/2006/relationships" id="258" r:id="R730aeda8dea54afc"/>
    <p:sldId xmlns:r="http://schemas.openxmlformats.org/officeDocument/2006/relationships" id="259" r:id="R3075aef1ddd1470f"/>
    <p:sldId xmlns:r="http://schemas.openxmlformats.org/officeDocument/2006/relationships" id="260" r:id="Rca0a6f3934224ec6"/>
    <p:sldId xmlns:r="http://schemas.openxmlformats.org/officeDocument/2006/relationships" id="261" r:id="R21b1ed013b36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bd8862d74467e" /><Relationship Type="http://schemas.openxmlformats.org/officeDocument/2006/relationships/slide" Target="/ppt/slides/slide1.xml" Id="R2ab2c700c9cf4457" /><Relationship Type="http://schemas.openxmlformats.org/officeDocument/2006/relationships/slide" Target="/ppt/slides/slide2.xml" Id="R637994451c9742f8" /><Relationship Type="http://schemas.openxmlformats.org/officeDocument/2006/relationships/slide" Target="/ppt/slides/slide3.xml" Id="R730aeda8dea54afc" /><Relationship Type="http://schemas.openxmlformats.org/officeDocument/2006/relationships/slide" Target="/ppt/slides/slide4.xml" Id="R3075aef1ddd1470f" /><Relationship Type="http://schemas.openxmlformats.org/officeDocument/2006/relationships/slide" Target="/ppt/slides/slide5.xml" Id="Rca0a6f3934224ec6" /><Relationship Type="http://schemas.openxmlformats.org/officeDocument/2006/relationships/slide" Target="/ppt/slides/slide6.xml" Id="R21b1ed013b36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e381a9cb740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1fe4ed254460f" /><Relationship Type="http://schemas.openxmlformats.org/officeDocument/2006/relationships/theme" Target="/ppt/slideMasters/theme/theme1.xml" Id="R54252db88d57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1fe4ed25446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2a5d98618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dec5b7b8d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9ffa34bea4c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37dc7640648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302e78eda40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b7caa186846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BRILLEKIOSKEN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BRILLEKIOSKEN KONGSBERG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