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6196c6818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58acf45c1469d"/>
  </p:sldMasterIdLst>
  <p:sldIdLst>
    <p:sldId xmlns:r="http://schemas.openxmlformats.org/officeDocument/2006/relationships" id="256" r:id="R9b0b50dd5465433d"/>
    <p:sldId xmlns:r="http://schemas.openxmlformats.org/officeDocument/2006/relationships" id="257" r:id="R6b3f1d8cf200401e"/>
    <p:sldId xmlns:r="http://schemas.openxmlformats.org/officeDocument/2006/relationships" id="258" r:id="R4ad9bd9bf95f4cb4"/>
    <p:sldId xmlns:r="http://schemas.openxmlformats.org/officeDocument/2006/relationships" id="259" r:id="R565adce82c664d5a"/>
    <p:sldId xmlns:r="http://schemas.openxmlformats.org/officeDocument/2006/relationships" id="260" r:id="R94660c74142448ae"/>
    <p:sldId xmlns:r="http://schemas.openxmlformats.org/officeDocument/2006/relationships" id="261" r:id="R618169b31ccf4a47"/>
    <p:sldId xmlns:r="http://schemas.openxmlformats.org/officeDocument/2006/relationships" id="262" r:id="Rf6f92144aacf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58acf45c1469d" /><Relationship Type="http://schemas.openxmlformats.org/officeDocument/2006/relationships/slide" Target="/ppt/slides/slide1.xml" Id="R9b0b50dd5465433d" /><Relationship Type="http://schemas.openxmlformats.org/officeDocument/2006/relationships/slide" Target="/ppt/slides/slide2.xml" Id="R6b3f1d8cf200401e" /><Relationship Type="http://schemas.openxmlformats.org/officeDocument/2006/relationships/slide" Target="/ppt/slides/slide3.xml" Id="R4ad9bd9bf95f4cb4" /><Relationship Type="http://schemas.openxmlformats.org/officeDocument/2006/relationships/slide" Target="/ppt/slides/slide4.xml" Id="R565adce82c664d5a" /><Relationship Type="http://schemas.openxmlformats.org/officeDocument/2006/relationships/slide" Target="/ppt/slides/slide5.xml" Id="R94660c74142448ae" /><Relationship Type="http://schemas.openxmlformats.org/officeDocument/2006/relationships/slide" Target="/ppt/slides/slide6.xml" Id="R618169b31ccf4a47" /><Relationship Type="http://schemas.openxmlformats.org/officeDocument/2006/relationships/slide" Target="/ppt/slides/slide7.xml" Id="Rf6f92144aacf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09c0c08f8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c8474f4074cec" /><Relationship Type="http://schemas.openxmlformats.org/officeDocument/2006/relationships/theme" Target="/ppt/slideMasters/theme/theme1.xml" Id="Rdd72f869e14f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c8474f407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af41eb6046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6a39513b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92870cfbc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ee2c9d07d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57f9375a43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7d9e9493847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1532a4b24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