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9053ef02b544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5d21b4366a49b9"/>
  </p:sldMasterIdLst>
  <p:sldIdLst>
    <p:sldId xmlns:r="http://schemas.openxmlformats.org/officeDocument/2006/relationships" id="256" r:id="R431e87a38fca4b89"/>
    <p:sldId xmlns:r="http://schemas.openxmlformats.org/officeDocument/2006/relationships" id="257" r:id="R749144e1fec84c47"/>
    <p:sldId xmlns:r="http://schemas.openxmlformats.org/officeDocument/2006/relationships" id="258" r:id="R26ac728b005c4023"/>
    <p:sldId xmlns:r="http://schemas.openxmlformats.org/officeDocument/2006/relationships" id="259" r:id="Rdc87afcd008848f0"/>
    <p:sldId xmlns:r="http://schemas.openxmlformats.org/officeDocument/2006/relationships" id="260" r:id="Rcbf73584e82f46e1"/>
    <p:sldId xmlns:r="http://schemas.openxmlformats.org/officeDocument/2006/relationships" id="261" r:id="R0fd70b8e487d471d"/>
    <p:sldId xmlns:r="http://schemas.openxmlformats.org/officeDocument/2006/relationships" id="262" r:id="R54b5530fc3a94f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d21b4366a49b9" /><Relationship Type="http://schemas.openxmlformats.org/officeDocument/2006/relationships/slide" Target="/ppt/slides/slide1.xml" Id="R431e87a38fca4b89" /><Relationship Type="http://schemas.openxmlformats.org/officeDocument/2006/relationships/slide" Target="/ppt/slides/slide2.xml" Id="R749144e1fec84c47" /><Relationship Type="http://schemas.openxmlformats.org/officeDocument/2006/relationships/slide" Target="/ppt/slides/slide3.xml" Id="R26ac728b005c4023" /><Relationship Type="http://schemas.openxmlformats.org/officeDocument/2006/relationships/slide" Target="/ppt/slides/slide4.xml" Id="Rdc87afcd008848f0" /><Relationship Type="http://schemas.openxmlformats.org/officeDocument/2006/relationships/slide" Target="/ppt/slides/slide5.xml" Id="Rcbf73584e82f46e1" /><Relationship Type="http://schemas.openxmlformats.org/officeDocument/2006/relationships/slide" Target="/ppt/slides/slide6.xml" Id="R0fd70b8e487d471d" /><Relationship Type="http://schemas.openxmlformats.org/officeDocument/2006/relationships/slide" Target="/ppt/slides/slide7.xml" Id="R54b5530fc3a94f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ef7c766a4f42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097cf8dbc4684" /><Relationship Type="http://schemas.openxmlformats.org/officeDocument/2006/relationships/theme" Target="/ppt/slideMasters/theme/theme1.xml" Id="R6ea1b3c90a9c4a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d097cf8dbc46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c79a3882345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5a479d04d49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e83221e7042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91f34bc524a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4f8061ffa43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5825737af47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2226372af4e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SCHWENKE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−181 746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18 858 314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21 386 539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THOMAS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THOMAS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SIGVE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94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998 024 552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