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c49c0d5bf43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3432d54b4449f"/>
  </p:sldMasterIdLst>
  <p:sldIdLst>
    <p:sldId xmlns:r="http://schemas.openxmlformats.org/officeDocument/2006/relationships" id="256" r:id="R0a87eecca32f4027"/>
    <p:sldId xmlns:r="http://schemas.openxmlformats.org/officeDocument/2006/relationships" id="257" r:id="R787c162a7f3244ab"/>
    <p:sldId xmlns:r="http://schemas.openxmlformats.org/officeDocument/2006/relationships" id="258" r:id="Ra08efc08359b4a75"/>
    <p:sldId xmlns:r="http://schemas.openxmlformats.org/officeDocument/2006/relationships" id="259" r:id="R89bd74809fab4dd8"/>
    <p:sldId xmlns:r="http://schemas.openxmlformats.org/officeDocument/2006/relationships" id="260" r:id="R90a7c28f76a743aa"/>
    <p:sldId xmlns:r="http://schemas.openxmlformats.org/officeDocument/2006/relationships" id="261" r:id="R377e43ed7f274529"/>
    <p:sldId xmlns:r="http://schemas.openxmlformats.org/officeDocument/2006/relationships" id="262" r:id="Rd44dbe03dee2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3432d54b4449f" /><Relationship Type="http://schemas.openxmlformats.org/officeDocument/2006/relationships/slide" Target="/ppt/slides/slide1.xml" Id="R0a87eecca32f4027" /><Relationship Type="http://schemas.openxmlformats.org/officeDocument/2006/relationships/slide" Target="/ppt/slides/slide2.xml" Id="R787c162a7f3244ab" /><Relationship Type="http://schemas.openxmlformats.org/officeDocument/2006/relationships/slide" Target="/ppt/slides/slide3.xml" Id="Ra08efc08359b4a75" /><Relationship Type="http://schemas.openxmlformats.org/officeDocument/2006/relationships/slide" Target="/ppt/slides/slide4.xml" Id="R89bd74809fab4dd8" /><Relationship Type="http://schemas.openxmlformats.org/officeDocument/2006/relationships/slide" Target="/ppt/slides/slide5.xml" Id="R90a7c28f76a743aa" /><Relationship Type="http://schemas.openxmlformats.org/officeDocument/2006/relationships/slide" Target="/ppt/slides/slide6.xml" Id="R377e43ed7f274529" /><Relationship Type="http://schemas.openxmlformats.org/officeDocument/2006/relationships/slide" Target="/ppt/slides/slide7.xml" Id="Rd44dbe03dee2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efaebaa58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b7cdddbb44714" /><Relationship Type="http://schemas.openxmlformats.org/officeDocument/2006/relationships/theme" Target="/ppt/slideMasters/theme/theme1.xml" Id="R8b739a5bf72d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b7cdddbb4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df20c7196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79836ff65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c5835a3de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c604a9bd8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e680c131f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0fd1791b46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c2b3dbbdf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