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2c501115f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7f01968ed14659"/>
  </p:sldMasterIdLst>
  <p:sldIdLst>
    <p:sldId xmlns:r="http://schemas.openxmlformats.org/officeDocument/2006/relationships" id="256" r:id="Reafd149eea034d73"/>
    <p:sldId xmlns:r="http://schemas.openxmlformats.org/officeDocument/2006/relationships" id="257" r:id="R3c95ef07d1fb4f82"/>
    <p:sldId xmlns:r="http://schemas.openxmlformats.org/officeDocument/2006/relationships" id="258" r:id="R77f2134bfaea40c5"/>
    <p:sldId xmlns:r="http://schemas.openxmlformats.org/officeDocument/2006/relationships" id="259" r:id="R17b1ae1c7a4e4ea6"/>
    <p:sldId xmlns:r="http://schemas.openxmlformats.org/officeDocument/2006/relationships" id="260" r:id="R199a4d577bc445d7"/>
    <p:sldId xmlns:r="http://schemas.openxmlformats.org/officeDocument/2006/relationships" id="261" r:id="Ree65a98b709f46bd"/>
    <p:sldId xmlns:r="http://schemas.openxmlformats.org/officeDocument/2006/relationships" id="262" r:id="R43c7cd6f0bfb49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f01968ed14659" /><Relationship Type="http://schemas.openxmlformats.org/officeDocument/2006/relationships/slide" Target="/ppt/slides/slide1.xml" Id="Reafd149eea034d73" /><Relationship Type="http://schemas.openxmlformats.org/officeDocument/2006/relationships/slide" Target="/ppt/slides/slide2.xml" Id="R3c95ef07d1fb4f82" /><Relationship Type="http://schemas.openxmlformats.org/officeDocument/2006/relationships/slide" Target="/ppt/slides/slide3.xml" Id="R77f2134bfaea40c5" /><Relationship Type="http://schemas.openxmlformats.org/officeDocument/2006/relationships/slide" Target="/ppt/slides/slide4.xml" Id="R17b1ae1c7a4e4ea6" /><Relationship Type="http://schemas.openxmlformats.org/officeDocument/2006/relationships/slide" Target="/ppt/slides/slide5.xml" Id="R199a4d577bc445d7" /><Relationship Type="http://schemas.openxmlformats.org/officeDocument/2006/relationships/slide" Target="/ppt/slides/slide6.xml" Id="Ree65a98b709f46bd" /><Relationship Type="http://schemas.openxmlformats.org/officeDocument/2006/relationships/slide" Target="/ppt/slides/slide7.xml" Id="R43c7cd6f0bfb49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4a91d91734a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83a029de9462e" /><Relationship Type="http://schemas.openxmlformats.org/officeDocument/2006/relationships/theme" Target="/ppt/slideMasters/theme/theme1.xml" Id="R74a2f1da286347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e83a029de946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447405b61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87da3e3f74b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42bc4dc4743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a367ef9d94d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8e8780c4e43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5bb3c17ff44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17ec4c8534f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ØSTMARKVEIEN 25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ØSTMARKVEIEN 25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6 402 454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3 689 931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BAUDA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Kabelgata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998 065 607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