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059620547dd400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8f55476a7fb4092"/>
  </p:sldMasterIdLst>
  <p:sldIdLst>
    <p:sldId xmlns:r="http://schemas.openxmlformats.org/officeDocument/2006/relationships" id="256" r:id="Rca5ac67eeb5e4e90"/>
    <p:sldId xmlns:r="http://schemas.openxmlformats.org/officeDocument/2006/relationships" id="257" r:id="Rff8476e6e63347f6"/>
    <p:sldId xmlns:r="http://schemas.openxmlformats.org/officeDocument/2006/relationships" id="258" r:id="R4e4a574683a74bfc"/>
    <p:sldId xmlns:r="http://schemas.openxmlformats.org/officeDocument/2006/relationships" id="259" r:id="Ra76a0c855080403f"/>
    <p:sldId xmlns:r="http://schemas.openxmlformats.org/officeDocument/2006/relationships" id="260" r:id="R50c40d70beb642ee"/>
    <p:sldId xmlns:r="http://schemas.openxmlformats.org/officeDocument/2006/relationships" id="261" r:id="R4991dc159d6b4565"/>
    <p:sldId xmlns:r="http://schemas.openxmlformats.org/officeDocument/2006/relationships" id="262" r:id="R20f14340012f44a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8f55476a7fb4092" /><Relationship Type="http://schemas.openxmlformats.org/officeDocument/2006/relationships/slide" Target="/ppt/slides/slide1.xml" Id="Rca5ac67eeb5e4e90" /><Relationship Type="http://schemas.openxmlformats.org/officeDocument/2006/relationships/slide" Target="/ppt/slides/slide2.xml" Id="Rff8476e6e63347f6" /><Relationship Type="http://schemas.openxmlformats.org/officeDocument/2006/relationships/slide" Target="/ppt/slides/slide3.xml" Id="R4e4a574683a74bfc" /><Relationship Type="http://schemas.openxmlformats.org/officeDocument/2006/relationships/slide" Target="/ppt/slides/slide4.xml" Id="Ra76a0c855080403f" /><Relationship Type="http://schemas.openxmlformats.org/officeDocument/2006/relationships/slide" Target="/ppt/slides/slide5.xml" Id="R50c40d70beb642ee" /><Relationship Type="http://schemas.openxmlformats.org/officeDocument/2006/relationships/slide" Target="/ppt/slides/slide6.xml" Id="R4991dc159d6b4565" /><Relationship Type="http://schemas.openxmlformats.org/officeDocument/2006/relationships/slide" Target="/ppt/slides/slide7.xml" Id="R20f14340012f44a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e99ccdfe2ef4cf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9c8f3743f24142" /><Relationship Type="http://schemas.openxmlformats.org/officeDocument/2006/relationships/theme" Target="/ppt/slideMasters/theme/theme1.xml" Id="Ra942197116e349d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09c8f3743f2414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f9496e4e3c40d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64e4cc92ef448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27c48f9a794f3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fccaa5b27a4fb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26dad10e8c46f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6ebfca5bf8410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dd07a6c55e47e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CONCEPTOMED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CONCEPTOMED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CONCEPTOMED AS ble etablert [år] og holder til i Ballstad.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CONCEPTOMED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CONCEPTOMED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CONCEPTOMED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−5 655 118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−6 652 404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2 991 553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18 326 750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CONCEPTOMED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GOOD KARMA INVEST AS  –  57,6 %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BRAVE CAPITAL AS  –  22,4 %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XINVESTOR AS  –  20,0 %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CONCEPTOMED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Hattvikveien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8373 Ballstad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www.conceptomed.no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998 089 433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CONCEPTOMED AS</a:t>
            </a:r>
          </a:p>
        </p:txBody>
      </p:sp>
    </p:spTree>
  </p:cSld>
  <p:clrMapOvr>
    <a:masterClrMapping xmlns:a="http://schemas.openxmlformats.org/drawingml/2006/main"/>
  </p:clrMapOvr>
</p:sld>
</file>