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1713820b7644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3ecb27cdda4ed6"/>
  </p:sldMasterIdLst>
  <p:sldIdLst>
    <p:sldId xmlns:r="http://schemas.openxmlformats.org/officeDocument/2006/relationships" id="256" r:id="R738d5c0117264de1"/>
    <p:sldId xmlns:r="http://schemas.openxmlformats.org/officeDocument/2006/relationships" id="257" r:id="R011920f9f6ab45fd"/>
    <p:sldId xmlns:r="http://schemas.openxmlformats.org/officeDocument/2006/relationships" id="258" r:id="R6ca8e262dec844b6"/>
    <p:sldId xmlns:r="http://schemas.openxmlformats.org/officeDocument/2006/relationships" id="259" r:id="R131e765be414432b"/>
    <p:sldId xmlns:r="http://schemas.openxmlformats.org/officeDocument/2006/relationships" id="260" r:id="R5f2ff3f3cd6b4828"/>
    <p:sldId xmlns:r="http://schemas.openxmlformats.org/officeDocument/2006/relationships" id="261" r:id="R1b40d8069b6043d1"/>
    <p:sldId xmlns:r="http://schemas.openxmlformats.org/officeDocument/2006/relationships" id="262" r:id="R1b5d2c7b2ef640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3ecb27cdda4ed6" /><Relationship Type="http://schemas.openxmlformats.org/officeDocument/2006/relationships/slide" Target="/ppt/slides/slide1.xml" Id="R738d5c0117264de1" /><Relationship Type="http://schemas.openxmlformats.org/officeDocument/2006/relationships/slide" Target="/ppt/slides/slide2.xml" Id="R011920f9f6ab45fd" /><Relationship Type="http://schemas.openxmlformats.org/officeDocument/2006/relationships/slide" Target="/ppt/slides/slide3.xml" Id="R6ca8e262dec844b6" /><Relationship Type="http://schemas.openxmlformats.org/officeDocument/2006/relationships/slide" Target="/ppt/slides/slide4.xml" Id="R131e765be414432b" /><Relationship Type="http://schemas.openxmlformats.org/officeDocument/2006/relationships/slide" Target="/ppt/slides/slide5.xml" Id="R5f2ff3f3cd6b4828" /><Relationship Type="http://schemas.openxmlformats.org/officeDocument/2006/relationships/slide" Target="/ppt/slides/slide6.xml" Id="R1b40d8069b6043d1" /><Relationship Type="http://schemas.openxmlformats.org/officeDocument/2006/relationships/slide" Target="/ppt/slides/slide7.xml" Id="R1b5d2c7b2ef640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f9876c06d243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d10535a3d4da7" /><Relationship Type="http://schemas.openxmlformats.org/officeDocument/2006/relationships/theme" Target="/ppt/slideMasters/theme/theme1.xml" Id="R77b81c7d774e46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9d10535a3d4d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f7428681747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4c559e9894a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8afdb67ff48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dcace04ff4b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ad34acd9d4f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b92d3811444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f880e17234d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 EIENDOM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2 142 558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2 931 789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LARS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NIKOLAISEN RUNE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WALSETH IVAR ERLEND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Skjøllendgata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998 096 839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