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de1c06217a44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b3dfe3d64e42a3"/>
  </p:sldMasterIdLst>
  <p:sldIdLst>
    <p:sldId xmlns:r="http://schemas.openxmlformats.org/officeDocument/2006/relationships" id="256" r:id="Rfa4ac7cf17474856"/>
    <p:sldId xmlns:r="http://schemas.openxmlformats.org/officeDocument/2006/relationships" id="257" r:id="R93694936ad2c414b"/>
    <p:sldId xmlns:r="http://schemas.openxmlformats.org/officeDocument/2006/relationships" id="258" r:id="R639bcb5d0d0f4bf1"/>
    <p:sldId xmlns:r="http://schemas.openxmlformats.org/officeDocument/2006/relationships" id="259" r:id="R9b72e3d6f15b4f58"/>
    <p:sldId xmlns:r="http://schemas.openxmlformats.org/officeDocument/2006/relationships" id="260" r:id="Ra815d53b4cb84e0d"/>
    <p:sldId xmlns:r="http://schemas.openxmlformats.org/officeDocument/2006/relationships" id="261" r:id="R14b40a510c524fa9"/>
    <p:sldId xmlns:r="http://schemas.openxmlformats.org/officeDocument/2006/relationships" id="262" r:id="Rc4b9085a416742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b3dfe3d64e42a3" /><Relationship Type="http://schemas.openxmlformats.org/officeDocument/2006/relationships/slide" Target="/ppt/slides/slide1.xml" Id="Rfa4ac7cf17474856" /><Relationship Type="http://schemas.openxmlformats.org/officeDocument/2006/relationships/slide" Target="/ppt/slides/slide2.xml" Id="R93694936ad2c414b" /><Relationship Type="http://schemas.openxmlformats.org/officeDocument/2006/relationships/slide" Target="/ppt/slides/slide3.xml" Id="R639bcb5d0d0f4bf1" /><Relationship Type="http://schemas.openxmlformats.org/officeDocument/2006/relationships/slide" Target="/ppt/slides/slide4.xml" Id="R9b72e3d6f15b4f58" /><Relationship Type="http://schemas.openxmlformats.org/officeDocument/2006/relationships/slide" Target="/ppt/slides/slide5.xml" Id="Ra815d53b4cb84e0d" /><Relationship Type="http://schemas.openxmlformats.org/officeDocument/2006/relationships/slide" Target="/ppt/slides/slide6.xml" Id="R14b40a510c524fa9" /><Relationship Type="http://schemas.openxmlformats.org/officeDocument/2006/relationships/slide" Target="/ppt/slides/slide7.xml" Id="Rc4b9085a416742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a15745bce846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61823060b9433b" /><Relationship Type="http://schemas.openxmlformats.org/officeDocument/2006/relationships/theme" Target="/ppt/slideMasters/theme/theme1.xml" Id="Rb7bde6597d8948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61823060b943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0dc48a17149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fa60d4bc547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f6b3225cda48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2590a6c8274d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48193856e4e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a5a9a2806749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2318e0591448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BRAVIDA NORGE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BRAVIDA NORGE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BRAVIDA NORGE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BRAVIDA NORGE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BRAVIDA NORGE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BRAVIDA NORGE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222 257 000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857 706 000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1 032 924 000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BRAVIDA NORGE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INSTALLATION ACQUISITION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BRAVIDA NORGE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Lørenveien 73A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998 121 221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BRAVIDA NORGE HOLDING AS</a:t>
            </a:r>
          </a:p>
        </p:txBody>
      </p:sp>
    </p:spTree>
  </p:cSld>
  <p:clrMapOvr>
    <a:masterClrMapping xmlns:a="http://schemas.openxmlformats.org/drawingml/2006/main"/>
  </p:clrMapOvr>
</p:sld>
</file>