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0512b8b35242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de1341524d4d92"/>
  </p:sldMasterIdLst>
  <p:sldIdLst>
    <p:sldId xmlns:r="http://schemas.openxmlformats.org/officeDocument/2006/relationships" id="256" r:id="R8cb1fb769b154f27"/>
    <p:sldId xmlns:r="http://schemas.openxmlformats.org/officeDocument/2006/relationships" id="257" r:id="Reb825ea1a4c54742"/>
    <p:sldId xmlns:r="http://schemas.openxmlformats.org/officeDocument/2006/relationships" id="258" r:id="R7b8a364c24cc4089"/>
    <p:sldId xmlns:r="http://schemas.openxmlformats.org/officeDocument/2006/relationships" id="259" r:id="R84d770832ed74e35"/>
    <p:sldId xmlns:r="http://schemas.openxmlformats.org/officeDocument/2006/relationships" id="260" r:id="R1df7f273444449f6"/>
    <p:sldId xmlns:r="http://schemas.openxmlformats.org/officeDocument/2006/relationships" id="261" r:id="R7b86c135c0f54e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de1341524d4d92" /><Relationship Type="http://schemas.openxmlformats.org/officeDocument/2006/relationships/slide" Target="/ppt/slides/slide1.xml" Id="R8cb1fb769b154f27" /><Relationship Type="http://schemas.openxmlformats.org/officeDocument/2006/relationships/slide" Target="/ppt/slides/slide2.xml" Id="Reb825ea1a4c54742" /><Relationship Type="http://schemas.openxmlformats.org/officeDocument/2006/relationships/slide" Target="/ppt/slides/slide3.xml" Id="R7b8a364c24cc4089" /><Relationship Type="http://schemas.openxmlformats.org/officeDocument/2006/relationships/slide" Target="/ppt/slides/slide4.xml" Id="R84d770832ed74e35" /><Relationship Type="http://schemas.openxmlformats.org/officeDocument/2006/relationships/slide" Target="/ppt/slides/slide5.xml" Id="R1df7f273444449f6" /><Relationship Type="http://schemas.openxmlformats.org/officeDocument/2006/relationships/slide" Target="/ppt/slides/slide6.xml" Id="R7b86c135c0f54e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afff862ee64d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db50ced824757" /><Relationship Type="http://schemas.openxmlformats.org/officeDocument/2006/relationships/theme" Target="/ppt/slideMasters/theme/theme1.xml" Id="Rf3117a94e50a47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5db50ced8247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5ead71efd4b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4a3e26a6644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2c34c146d48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f9fdcc9ab48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cf80e5eecb40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48d3dfac345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