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8af54cd1134e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80e1c9fac54a09"/>
  </p:sldMasterIdLst>
  <p:sldIdLst>
    <p:sldId xmlns:r="http://schemas.openxmlformats.org/officeDocument/2006/relationships" id="256" r:id="Ra06ee590304f4232"/>
    <p:sldId xmlns:r="http://schemas.openxmlformats.org/officeDocument/2006/relationships" id="257" r:id="R5f728520de054ccf"/>
    <p:sldId xmlns:r="http://schemas.openxmlformats.org/officeDocument/2006/relationships" id="258" r:id="Rd0780d9d238b4a11"/>
    <p:sldId xmlns:r="http://schemas.openxmlformats.org/officeDocument/2006/relationships" id="259" r:id="R9545bd7c004344fc"/>
    <p:sldId xmlns:r="http://schemas.openxmlformats.org/officeDocument/2006/relationships" id="260" r:id="R1b22585ad690405c"/>
    <p:sldId xmlns:r="http://schemas.openxmlformats.org/officeDocument/2006/relationships" id="261" r:id="R271e509b346d4d29"/>
    <p:sldId xmlns:r="http://schemas.openxmlformats.org/officeDocument/2006/relationships" id="262" r:id="R3013adfa77924e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0e1c9fac54a09" /><Relationship Type="http://schemas.openxmlformats.org/officeDocument/2006/relationships/slide" Target="/ppt/slides/slide1.xml" Id="Ra06ee590304f4232" /><Relationship Type="http://schemas.openxmlformats.org/officeDocument/2006/relationships/slide" Target="/ppt/slides/slide2.xml" Id="R5f728520de054ccf" /><Relationship Type="http://schemas.openxmlformats.org/officeDocument/2006/relationships/slide" Target="/ppt/slides/slide3.xml" Id="Rd0780d9d238b4a11" /><Relationship Type="http://schemas.openxmlformats.org/officeDocument/2006/relationships/slide" Target="/ppt/slides/slide4.xml" Id="R9545bd7c004344fc" /><Relationship Type="http://schemas.openxmlformats.org/officeDocument/2006/relationships/slide" Target="/ppt/slides/slide5.xml" Id="R1b22585ad690405c" /><Relationship Type="http://schemas.openxmlformats.org/officeDocument/2006/relationships/slide" Target="/ppt/slides/slide6.xml" Id="R271e509b346d4d29" /><Relationship Type="http://schemas.openxmlformats.org/officeDocument/2006/relationships/slide" Target="/ppt/slides/slide7.xml" Id="R3013adfa77924e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6c7e203ce47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69ed42c894148" /><Relationship Type="http://schemas.openxmlformats.org/officeDocument/2006/relationships/theme" Target="/ppt/slideMasters/theme/theme1.xml" Id="Rd3d1c67918c0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069ed42c8941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7d7325eef44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36bf8db6843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a5e67e1ad46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a2126f3f346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3737fae89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ce9a7073246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91153b8064f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