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fe30bd7c004b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9c0daa721242ba"/>
  </p:sldMasterIdLst>
  <p:sldIdLst>
    <p:sldId xmlns:r="http://schemas.openxmlformats.org/officeDocument/2006/relationships" id="256" r:id="R70169ae4309d4515"/>
    <p:sldId xmlns:r="http://schemas.openxmlformats.org/officeDocument/2006/relationships" id="257" r:id="Rca6e810aaeac4841"/>
    <p:sldId xmlns:r="http://schemas.openxmlformats.org/officeDocument/2006/relationships" id="258" r:id="Rd5eff41455164416"/>
    <p:sldId xmlns:r="http://schemas.openxmlformats.org/officeDocument/2006/relationships" id="259" r:id="R32466d8ae10a42a2"/>
    <p:sldId xmlns:r="http://schemas.openxmlformats.org/officeDocument/2006/relationships" id="260" r:id="Reecda9ceea0e4352"/>
    <p:sldId xmlns:r="http://schemas.openxmlformats.org/officeDocument/2006/relationships" id="261" r:id="Rec1eebf7965547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9c0daa721242ba" /><Relationship Type="http://schemas.openxmlformats.org/officeDocument/2006/relationships/slide" Target="/ppt/slides/slide1.xml" Id="R70169ae4309d4515" /><Relationship Type="http://schemas.openxmlformats.org/officeDocument/2006/relationships/slide" Target="/ppt/slides/slide2.xml" Id="Rca6e810aaeac4841" /><Relationship Type="http://schemas.openxmlformats.org/officeDocument/2006/relationships/slide" Target="/ppt/slides/slide3.xml" Id="Rd5eff41455164416" /><Relationship Type="http://schemas.openxmlformats.org/officeDocument/2006/relationships/slide" Target="/ppt/slides/slide4.xml" Id="R32466d8ae10a42a2" /><Relationship Type="http://schemas.openxmlformats.org/officeDocument/2006/relationships/slide" Target="/ppt/slides/slide5.xml" Id="Reecda9ceea0e4352" /><Relationship Type="http://schemas.openxmlformats.org/officeDocument/2006/relationships/slide" Target="/ppt/slides/slide6.xml" Id="Rec1eebf7965547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7765bed7674b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8de39945f47db" /><Relationship Type="http://schemas.openxmlformats.org/officeDocument/2006/relationships/theme" Target="/ppt/slideMasters/theme/theme1.xml" Id="R252379e4937c4e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68de39945f47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3d1c5757045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76460ba09449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2932d9fc24c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17ff005374e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38918961943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da67e999e4e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MASST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998 174 708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MASST RÅDGIVNING AS</a:t>
            </a:r>
          </a:p>
        </p:txBody>
      </p:sp>
    </p:spTree>
  </p:cSld>
  <p:clrMapOvr>
    <a:masterClrMapping xmlns:a="http://schemas.openxmlformats.org/drawingml/2006/main"/>
  </p:clrMapOvr>
</p:sld>
</file>