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41d80e340d44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05a7fa005f4683"/>
  </p:sldMasterIdLst>
  <p:sldIdLst>
    <p:sldId xmlns:r="http://schemas.openxmlformats.org/officeDocument/2006/relationships" id="256" r:id="R31da032a62df4906"/>
    <p:sldId xmlns:r="http://schemas.openxmlformats.org/officeDocument/2006/relationships" id="257" r:id="R10422f293e61479d"/>
    <p:sldId xmlns:r="http://schemas.openxmlformats.org/officeDocument/2006/relationships" id="258" r:id="R50f7f89050454fd8"/>
    <p:sldId xmlns:r="http://schemas.openxmlformats.org/officeDocument/2006/relationships" id="259" r:id="Rb7dac102f9654dce"/>
    <p:sldId xmlns:r="http://schemas.openxmlformats.org/officeDocument/2006/relationships" id="260" r:id="Rffbb304f72c344a4"/>
    <p:sldId xmlns:r="http://schemas.openxmlformats.org/officeDocument/2006/relationships" id="261" r:id="R7009b39d2d4547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05a7fa005f4683" /><Relationship Type="http://schemas.openxmlformats.org/officeDocument/2006/relationships/slide" Target="/ppt/slides/slide1.xml" Id="R31da032a62df4906" /><Relationship Type="http://schemas.openxmlformats.org/officeDocument/2006/relationships/slide" Target="/ppt/slides/slide2.xml" Id="R10422f293e61479d" /><Relationship Type="http://schemas.openxmlformats.org/officeDocument/2006/relationships/slide" Target="/ppt/slides/slide3.xml" Id="R50f7f89050454fd8" /><Relationship Type="http://schemas.openxmlformats.org/officeDocument/2006/relationships/slide" Target="/ppt/slides/slide4.xml" Id="Rb7dac102f9654dce" /><Relationship Type="http://schemas.openxmlformats.org/officeDocument/2006/relationships/slide" Target="/ppt/slides/slide5.xml" Id="Rffbb304f72c344a4" /><Relationship Type="http://schemas.openxmlformats.org/officeDocument/2006/relationships/slide" Target="/ppt/slides/slide6.xml" Id="R7009b39d2d4547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237ccb79ef42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a54f855f344d7" /><Relationship Type="http://schemas.openxmlformats.org/officeDocument/2006/relationships/theme" Target="/ppt/slideMasters/theme/theme1.xml" Id="R60432b6c535f46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ca54f855f344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9ee59a20545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045e32bc84a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45379063347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c17369f2547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3745e297d4e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509b5308f41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MASST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MASST RÅDGIVNING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27 566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998 174 708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