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a56892772440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0c6ec7543e4b65"/>
  </p:sldMasterIdLst>
  <p:sldIdLst>
    <p:sldId xmlns:r="http://schemas.openxmlformats.org/officeDocument/2006/relationships" id="256" r:id="R1587bb13f0994760"/>
    <p:sldId xmlns:r="http://schemas.openxmlformats.org/officeDocument/2006/relationships" id="257" r:id="R5d13923c9f0247ef"/>
    <p:sldId xmlns:r="http://schemas.openxmlformats.org/officeDocument/2006/relationships" id="258" r:id="R87b9bfeef1964b9d"/>
    <p:sldId xmlns:r="http://schemas.openxmlformats.org/officeDocument/2006/relationships" id="259" r:id="Refa794c924154ca6"/>
    <p:sldId xmlns:r="http://schemas.openxmlformats.org/officeDocument/2006/relationships" id="260" r:id="Rcbbda5c21f78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c6ec7543e4b65" /><Relationship Type="http://schemas.openxmlformats.org/officeDocument/2006/relationships/slide" Target="/ppt/slides/slide1.xml" Id="R1587bb13f0994760" /><Relationship Type="http://schemas.openxmlformats.org/officeDocument/2006/relationships/slide" Target="/ppt/slides/slide2.xml" Id="R5d13923c9f0247ef" /><Relationship Type="http://schemas.openxmlformats.org/officeDocument/2006/relationships/slide" Target="/ppt/slides/slide3.xml" Id="R87b9bfeef1964b9d" /><Relationship Type="http://schemas.openxmlformats.org/officeDocument/2006/relationships/slide" Target="/ppt/slides/slide4.xml" Id="Refa794c924154ca6" /><Relationship Type="http://schemas.openxmlformats.org/officeDocument/2006/relationships/slide" Target="/ppt/slides/slide5.xml" Id="Rcbbda5c21f78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24f46b3e546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c2c72de244143" /><Relationship Type="http://schemas.openxmlformats.org/officeDocument/2006/relationships/theme" Target="/ppt/slideMasters/theme/theme1.xml" Id="Refa09c18179243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dc2c72de2441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6fc6445c141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58551ac0f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a52162fd2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0b5321ece43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d85a1a50c46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