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48d71086c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6290f0d1604c5e"/>
  </p:sldMasterIdLst>
  <p:sldIdLst>
    <p:sldId xmlns:r="http://schemas.openxmlformats.org/officeDocument/2006/relationships" id="256" r:id="Rfd6d8b5a184040be"/>
    <p:sldId xmlns:r="http://schemas.openxmlformats.org/officeDocument/2006/relationships" id="257" r:id="Rb2cdca112c024f5e"/>
    <p:sldId xmlns:r="http://schemas.openxmlformats.org/officeDocument/2006/relationships" id="258" r:id="Rb7c936cdba724da1"/>
    <p:sldId xmlns:r="http://schemas.openxmlformats.org/officeDocument/2006/relationships" id="259" r:id="R7423fc5de07a4fd3"/>
    <p:sldId xmlns:r="http://schemas.openxmlformats.org/officeDocument/2006/relationships" id="260" r:id="R65c87044672447cd"/>
    <p:sldId xmlns:r="http://schemas.openxmlformats.org/officeDocument/2006/relationships" id="261" r:id="R2adb0bf6be294ca7"/>
    <p:sldId xmlns:r="http://schemas.openxmlformats.org/officeDocument/2006/relationships" id="262" r:id="R9e8c94a909b549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290f0d1604c5e" /><Relationship Type="http://schemas.openxmlformats.org/officeDocument/2006/relationships/slide" Target="/ppt/slides/slide1.xml" Id="Rfd6d8b5a184040be" /><Relationship Type="http://schemas.openxmlformats.org/officeDocument/2006/relationships/slide" Target="/ppt/slides/slide2.xml" Id="Rb2cdca112c024f5e" /><Relationship Type="http://schemas.openxmlformats.org/officeDocument/2006/relationships/slide" Target="/ppt/slides/slide3.xml" Id="Rb7c936cdba724da1" /><Relationship Type="http://schemas.openxmlformats.org/officeDocument/2006/relationships/slide" Target="/ppt/slides/slide4.xml" Id="R7423fc5de07a4fd3" /><Relationship Type="http://schemas.openxmlformats.org/officeDocument/2006/relationships/slide" Target="/ppt/slides/slide5.xml" Id="R65c87044672447cd" /><Relationship Type="http://schemas.openxmlformats.org/officeDocument/2006/relationships/slide" Target="/ppt/slides/slide6.xml" Id="R2adb0bf6be294ca7" /><Relationship Type="http://schemas.openxmlformats.org/officeDocument/2006/relationships/slide" Target="/ppt/slides/slide7.xml" Id="R9e8c94a909b549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ecbf421d64f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22f47a62149a9" /><Relationship Type="http://schemas.openxmlformats.org/officeDocument/2006/relationships/theme" Target="/ppt/slideMasters/theme/theme1.xml" Id="R6718a415a2134b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122f47a621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b3a200a8b42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22e7c302a46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ff9d40063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ed4e5001e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7de13635d44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caed368f940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3fa131bab4c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3 296 376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18 302 052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