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fc4e8f5ed4b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4b7e2139742ac"/>
  </p:sldMasterIdLst>
  <p:sldIdLst>
    <p:sldId xmlns:r="http://schemas.openxmlformats.org/officeDocument/2006/relationships" id="256" r:id="R13a7f1a5c6fd498c"/>
    <p:sldId xmlns:r="http://schemas.openxmlformats.org/officeDocument/2006/relationships" id="257" r:id="R6a43b26e9e074bc1"/>
    <p:sldId xmlns:r="http://schemas.openxmlformats.org/officeDocument/2006/relationships" id="258" r:id="Recdc474b97174cc4"/>
    <p:sldId xmlns:r="http://schemas.openxmlformats.org/officeDocument/2006/relationships" id="259" r:id="Rc0b79a76bb684ac6"/>
    <p:sldId xmlns:r="http://schemas.openxmlformats.org/officeDocument/2006/relationships" id="260" r:id="R5d73ea7e76d540fb"/>
    <p:sldId xmlns:r="http://schemas.openxmlformats.org/officeDocument/2006/relationships" id="261" r:id="R6d60fcdd73d54a59"/>
    <p:sldId xmlns:r="http://schemas.openxmlformats.org/officeDocument/2006/relationships" id="262" r:id="Reaa24bde0650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4b7e2139742ac" /><Relationship Type="http://schemas.openxmlformats.org/officeDocument/2006/relationships/slide" Target="/ppt/slides/slide1.xml" Id="R13a7f1a5c6fd498c" /><Relationship Type="http://schemas.openxmlformats.org/officeDocument/2006/relationships/slide" Target="/ppt/slides/slide2.xml" Id="R6a43b26e9e074bc1" /><Relationship Type="http://schemas.openxmlformats.org/officeDocument/2006/relationships/slide" Target="/ppt/slides/slide3.xml" Id="Recdc474b97174cc4" /><Relationship Type="http://schemas.openxmlformats.org/officeDocument/2006/relationships/slide" Target="/ppt/slides/slide4.xml" Id="Rc0b79a76bb684ac6" /><Relationship Type="http://schemas.openxmlformats.org/officeDocument/2006/relationships/slide" Target="/ppt/slides/slide5.xml" Id="R5d73ea7e76d540fb" /><Relationship Type="http://schemas.openxmlformats.org/officeDocument/2006/relationships/slide" Target="/ppt/slides/slide6.xml" Id="R6d60fcdd73d54a59" /><Relationship Type="http://schemas.openxmlformats.org/officeDocument/2006/relationships/slide" Target="/ppt/slides/slide7.xml" Id="Reaa24bde0650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920e2dcce84e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07c72fe0d4356" /><Relationship Type="http://schemas.openxmlformats.org/officeDocument/2006/relationships/theme" Target="/ppt/slideMasters/theme/theme1.xml" Id="R9f8ac94c70ec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07c72fe0d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513be1563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ec2d0828d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dc10311ec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1e035c9234b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7ed375c3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b6559c32c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b674371d7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