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b63ea9c89145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fc741c0fe34350"/>
  </p:sldMasterIdLst>
  <p:sldIdLst>
    <p:sldId xmlns:r="http://schemas.openxmlformats.org/officeDocument/2006/relationships" id="256" r:id="R5b6e8c6ec32d4852"/>
    <p:sldId xmlns:r="http://schemas.openxmlformats.org/officeDocument/2006/relationships" id="257" r:id="Rf1724fd17d0b48ef"/>
    <p:sldId xmlns:r="http://schemas.openxmlformats.org/officeDocument/2006/relationships" id="258" r:id="R1c5900b26dde4b76"/>
    <p:sldId xmlns:r="http://schemas.openxmlformats.org/officeDocument/2006/relationships" id="259" r:id="R3a38dfa3c13c4e1d"/>
    <p:sldId xmlns:r="http://schemas.openxmlformats.org/officeDocument/2006/relationships" id="260" r:id="Rea8918a7ba834512"/>
    <p:sldId xmlns:r="http://schemas.openxmlformats.org/officeDocument/2006/relationships" id="261" r:id="R7e9bd775f3c444b3"/>
    <p:sldId xmlns:r="http://schemas.openxmlformats.org/officeDocument/2006/relationships" id="262" r:id="R141f92d1744d4c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c741c0fe34350" /><Relationship Type="http://schemas.openxmlformats.org/officeDocument/2006/relationships/slide" Target="/ppt/slides/slide1.xml" Id="R5b6e8c6ec32d4852" /><Relationship Type="http://schemas.openxmlformats.org/officeDocument/2006/relationships/slide" Target="/ppt/slides/slide2.xml" Id="Rf1724fd17d0b48ef" /><Relationship Type="http://schemas.openxmlformats.org/officeDocument/2006/relationships/slide" Target="/ppt/slides/slide3.xml" Id="R1c5900b26dde4b76" /><Relationship Type="http://schemas.openxmlformats.org/officeDocument/2006/relationships/slide" Target="/ppt/slides/slide4.xml" Id="R3a38dfa3c13c4e1d" /><Relationship Type="http://schemas.openxmlformats.org/officeDocument/2006/relationships/slide" Target="/ppt/slides/slide5.xml" Id="Rea8918a7ba834512" /><Relationship Type="http://schemas.openxmlformats.org/officeDocument/2006/relationships/slide" Target="/ppt/slides/slide6.xml" Id="R7e9bd775f3c444b3" /><Relationship Type="http://schemas.openxmlformats.org/officeDocument/2006/relationships/slide" Target="/ppt/slides/slide7.xml" Id="R141f92d1744d4c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31956e2fc46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cdc45a8544f95" /><Relationship Type="http://schemas.openxmlformats.org/officeDocument/2006/relationships/theme" Target="/ppt/slideMasters/theme/theme1.xml" Id="R74ccf6e80aa5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2cdc45a8544f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657738f9344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39ac69d1a49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b4f50db6143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314366a0e4f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ccf701db34e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4ffce27b247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5e6ddd2ec40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RAYMARK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RAYMARK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6 467 599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RAYMARK AS</a:t>
            </a:r>
          </a:p>
        </p:txBody>
      </p:sp>
    </p:spTree>
  </p:cSld>
  <p:clrMapOvr>
    <a:masterClrMapping xmlns:a="http://schemas.openxmlformats.org/drawingml/2006/main"/>
  </p:clrMapOvr>
</p:sld>
</file>