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072b03ab64b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753c362a1c4a90"/>
  </p:sldMasterIdLst>
  <p:sldIdLst>
    <p:sldId xmlns:r="http://schemas.openxmlformats.org/officeDocument/2006/relationships" id="256" r:id="Rb0cd4a4e3c57453d"/>
    <p:sldId xmlns:r="http://schemas.openxmlformats.org/officeDocument/2006/relationships" id="257" r:id="R8c13ed566a5546c8"/>
    <p:sldId xmlns:r="http://schemas.openxmlformats.org/officeDocument/2006/relationships" id="258" r:id="Raace70038dec4d6d"/>
    <p:sldId xmlns:r="http://schemas.openxmlformats.org/officeDocument/2006/relationships" id="259" r:id="R53b2b2a113b24879"/>
    <p:sldId xmlns:r="http://schemas.openxmlformats.org/officeDocument/2006/relationships" id="260" r:id="Ra1ea3318d13f45b4"/>
    <p:sldId xmlns:r="http://schemas.openxmlformats.org/officeDocument/2006/relationships" id="261" r:id="R801218c7e6c94de4"/>
    <p:sldId xmlns:r="http://schemas.openxmlformats.org/officeDocument/2006/relationships" id="262" r:id="R827286ba9cab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753c362a1c4a90" /><Relationship Type="http://schemas.openxmlformats.org/officeDocument/2006/relationships/slide" Target="/ppt/slides/slide1.xml" Id="Rb0cd4a4e3c57453d" /><Relationship Type="http://schemas.openxmlformats.org/officeDocument/2006/relationships/slide" Target="/ppt/slides/slide2.xml" Id="R8c13ed566a5546c8" /><Relationship Type="http://schemas.openxmlformats.org/officeDocument/2006/relationships/slide" Target="/ppt/slides/slide3.xml" Id="Raace70038dec4d6d" /><Relationship Type="http://schemas.openxmlformats.org/officeDocument/2006/relationships/slide" Target="/ppt/slides/slide4.xml" Id="R53b2b2a113b24879" /><Relationship Type="http://schemas.openxmlformats.org/officeDocument/2006/relationships/slide" Target="/ppt/slides/slide5.xml" Id="Ra1ea3318d13f45b4" /><Relationship Type="http://schemas.openxmlformats.org/officeDocument/2006/relationships/slide" Target="/ppt/slides/slide6.xml" Id="R801218c7e6c94de4" /><Relationship Type="http://schemas.openxmlformats.org/officeDocument/2006/relationships/slide" Target="/ppt/slides/slide7.xml" Id="R827286ba9cab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8404bd6314d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ab711417e4792" /><Relationship Type="http://schemas.openxmlformats.org/officeDocument/2006/relationships/theme" Target="/ppt/slideMasters/theme/theme1.xml" Id="Rab50e09c640249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cab711417e47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6871f35ce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5f56a114d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8783f26a4c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c011e5ab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1fb44ab4c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240b9c074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9868032243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