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7bb088254744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c96d6867d04f62"/>
  </p:sldMasterIdLst>
  <p:sldIdLst>
    <p:sldId xmlns:r="http://schemas.openxmlformats.org/officeDocument/2006/relationships" id="256" r:id="R916f15beb1f244da"/>
    <p:sldId xmlns:r="http://schemas.openxmlformats.org/officeDocument/2006/relationships" id="257" r:id="R2a8e03a68d7447d3"/>
    <p:sldId xmlns:r="http://schemas.openxmlformats.org/officeDocument/2006/relationships" id="258" r:id="R981a6d293cb648c7"/>
    <p:sldId xmlns:r="http://schemas.openxmlformats.org/officeDocument/2006/relationships" id="259" r:id="Rf9e9a49a400a457f"/>
    <p:sldId xmlns:r="http://schemas.openxmlformats.org/officeDocument/2006/relationships" id="260" r:id="Rc22b1b855b2c49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c96d6867d04f62" /><Relationship Type="http://schemas.openxmlformats.org/officeDocument/2006/relationships/slide" Target="/ppt/slides/slide1.xml" Id="R916f15beb1f244da" /><Relationship Type="http://schemas.openxmlformats.org/officeDocument/2006/relationships/slide" Target="/ppt/slides/slide2.xml" Id="R2a8e03a68d7447d3" /><Relationship Type="http://schemas.openxmlformats.org/officeDocument/2006/relationships/slide" Target="/ppt/slides/slide3.xml" Id="R981a6d293cb648c7" /><Relationship Type="http://schemas.openxmlformats.org/officeDocument/2006/relationships/slide" Target="/ppt/slides/slide4.xml" Id="Rf9e9a49a400a457f" /><Relationship Type="http://schemas.openxmlformats.org/officeDocument/2006/relationships/slide" Target="/ppt/slides/slide5.xml" Id="Rc22b1b855b2c49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eac74bcb8c46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e1d121571e48c3" /><Relationship Type="http://schemas.openxmlformats.org/officeDocument/2006/relationships/theme" Target="/ppt/slideMasters/theme/theme1.xml" Id="R5a8bbbfa32264f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e1d121571e48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e994662ed34b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011d0b892d4ff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511fb3bb8f42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e124f0fe424c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0e22461aa34d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GLOBAL OPTION PREMIUM 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GLOBAL OPTION PREMIUM 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GLOBAL OPTION PREMIUM II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GLOBAL OPTION PREMIUM 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GLOBAL OPTION PREMIUM 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GLOBAL OPTION PREMIUM 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998 474 450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GLOBAL OPTION PREMIUM II AS</a:t>
            </a:r>
          </a:p>
        </p:txBody>
      </p:sp>
    </p:spTree>
  </p:cSld>
  <p:clrMapOvr>
    <a:masterClrMapping xmlns:a="http://schemas.openxmlformats.org/drawingml/2006/main"/>
  </p:clrMapOvr>
</p:sld>
</file>