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f6eafba31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154fceb264be6"/>
  </p:sldMasterIdLst>
  <p:sldIdLst>
    <p:sldId xmlns:r="http://schemas.openxmlformats.org/officeDocument/2006/relationships" id="256" r:id="Re749280506b54140"/>
    <p:sldId xmlns:r="http://schemas.openxmlformats.org/officeDocument/2006/relationships" id="257" r:id="Rf1cc557b6dc74412"/>
    <p:sldId xmlns:r="http://schemas.openxmlformats.org/officeDocument/2006/relationships" id="258" r:id="R11253f7fc57e4b27"/>
    <p:sldId xmlns:r="http://schemas.openxmlformats.org/officeDocument/2006/relationships" id="259" r:id="R7a626cd5a2234052"/>
    <p:sldId xmlns:r="http://schemas.openxmlformats.org/officeDocument/2006/relationships" id="260" r:id="R2bb5cab41e664730"/>
    <p:sldId xmlns:r="http://schemas.openxmlformats.org/officeDocument/2006/relationships" id="261" r:id="R15ef168606964da7"/>
    <p:sldId xmlns:r="http://schemas.openxmlformats.org/officeDocument/2006/relationships" id="262" r:id="R06d4fb262e1f45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154fceb264be6" /><Relationship Type="http://schemas.openxmlformats.org/officeDocument/2006/relationships/slide" Target="/ppt/slides/slide1.xml" Id="Re749280506b54140" /><Relationship Type="http://schemas.openxmlformats.org/officeDocument/2006/relationships/slide" Target="/ppt/slides/slide2.xml" Id="Rf1cc557b6dc74412" /><Relationship Type="http://schemas.openxmlformats.org/officeDocument/2006/relationships/slide" Target="/ppt/slides/slide3.xml" Id="R11253f7fc57e4b27" /><Relationship Type="http://schemas.openxmlformats.org/officeDocument/2006/relationships/slide" Target="/ppt/slides/slide4.xml" Id="R7a626cd5a2234052" /><Relationship Type="http://schemas.openxmlformats.org/officeDocument/2006/relationships/slide" Target="/ppt/slides/slide5.xml" Id="R2bb5cab41e664730" /><Relationship Type="http://schemas.openxmlformats.org/officeDocument/2006/relationships/slide" Target="/ppt/slides/slide6.xml" Id="R15ef168606964da7" /><Relationship Type="http://schemas.openxmlformats.org/officeDocument/2006/relationships/slide" Target="/ppt/slides/slide7.xml" Id="R06d4fb262e1f45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29f11d773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a8160daec4493" /><Relationship Type="http://schemas.openxmlformats.org/officeDocument/2006/relationships/theme" Target="/ppt/slideMasters/theme/theme1.xml" Id="Ref6308279597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a8160daec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6cda2a56e4d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8b50fe525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780558d5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72f1fa6d848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4da8125e4a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39b2ba9b4e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b4e35f363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