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c23f1d00a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4554422abb4b77"/>
  </p:sldMasterIdLst>
  <p:sldIdLst>
    <p:sldId xmlns:r="http://schemas.openxmlformats.org/officeDocument/2006/relationships" id="256" r:id="Rc6576cb4565047d1"/>
    <p:sldId xmlns:r="http://schemas.openxmlformats.org/officeDocument/2006/relationships" id="257" r:id="Rd765b58f56244ce3"/>
    <p:sldId xmlns:r="http://schemas.openxmlformats.org/officeDocument/2006/relationships" id="258" r:id="R22fd92572dcd41d1"/>
    <p:sldId xmlns:r="http://schemas.openxmlformats.org/officeDocument/2006/relationships" id="259" r:id="R6d0fc5d76f514ea6"/>
    <p:sldId xmlns:r="http://schemas.openxmlformats.org/officeDocument/2006/relationships" id="260" r:id="R6b906950501a4a42"/>
    <p:sldId xmlns:r="http://schemas.openxmlformats.org/officeDocument/2006/relationships" id="261" r:id="Rd8ef8b02942e43a5"/>
    <p:sldId xmlns:r="http://schemas.openxmlformats.org/officeDocument/2006/relationships" id="262" r:id="R449d0a5e3faa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554422abb4b77" /><Relationship Type="http://schemas.openxmlformats.org/officeDocument/2006/relationships/slide" Target="/ppt/slides/slide1.xml" Id="Rc6576cb4565047d1" /><Relationship Type="http://schemas.openxmlformats.org/officeDocument/2006/relationships/slide" Target="/ppt/slides/slide2.xml" Id="Rd765b58f56244ce3" /><Relationship Type="http://schemas.openxmlformats.org/officeDocument/2006/relationships/slide" Target="/ppt/slides/slide3.xml" Id="R22fd92572dcd41d1" /><Relationship Type="http://schemas.openxmlformats.org/officeDocument/2006/relationships/slide" Target="/ppt/slides/slide4.xml" Id="R6d0fc5d76f514ea6" /><Relationship Type="http://schemas.openxmlformats.org/officeDocument/2006/relationships/slide" Target="/ppt/slides/slide5.xml" Id="R6b906950501a4a42" /><Relationship Type="http://schemas.openxmlformats.org/officeDocument/2006/relationships/slide" Target="/ppt/slides/slide6.xml" Id="Rd8ef8b02942e43a5" /><Relationship Type="http://schemas.openxmlformats.org/officeDocument/2006/relationships/slide" Target="/ppt/slides/slide7.xml" Id="R449d0a5e3faa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a6a6fb854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de3a72e034cc8" /><Relationship Type="http://schemas.openxmlformats.org/officeDocument/2006/relationships/theme" Target="/ppt/slideMasters/theme/theme1.xml" Id="Rb1d869e49aaa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de3a72e03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4d0f8a5db4f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7be626466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2bbe30b3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e3712f60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785c9c5e4c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9979d4aa1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1ea86f39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