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323598dde748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ec1c1ea60e4efb"/>
  </p:sldMasterIdLst>
  <p:sldIdLst>
    <p:sldId xmlns:r="http://schemas.openxmlformats.org/officeDocument/2006/relationships" id="256" r:id="R39478d65789c470d"/>
    <p:sldId xmlns:r="http://schemas.openxmlformats.org/officeDocument/2006/relationships" id="257" r:id="R5a54840177d6436d"/>
    <p:sldId xmlns:r="http://schemas.openxmlformats.org/officeDocument/2006/relationships" id="258" r:id="R7b8f7e8ff59d4bc3"/>
    <p:sldId xmlns:r="http://schemas.openxmlformats.org/officeDocument/2006/relationships" id="259" r:id="R5a185e082729465e"/>
    <p:sldId xmlns:r="http://schemas.openxmlformats.org/officeDocument/2006/relationships" id="260" r:id="R91d7702d0f2442ce"/>
    <p:sldId xmlns:r="http://schemas.openxmlformats.org/officeDocument/2006/relationships" id="261" r:id="Rfe0b7ff1a92242af"/>
    <p:sldId xmlns:r="http://schemas.openxmlformats.org/officeDocument/2006/relationships" id="262" r:id="Rf1b0ef4cbf754e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ec1c1ea60e4efb" /><Relationship Type="http://schemas.openxmlformats.org/officeDocument/2006/relationships/slide" Target="/ppt/slides/slide1.xml" Id="R39478d65789c470d" /><Relationship Type="http://schemas.openxmlformats.org/officeDocument/2006/relationships/slide" Target="/ppt/slides/slide2.xml" Id="R5a54840177d6436d" /><Relationship Type="http://schemas.openxmlformats.org/officeDocument/2006/relationships/slide" Target="/ppt/slides/slide3.xml" Id="R7b8f7e8ff59d4bc3" /><Relationship Type="http://schemas.openxmlformats.org/officeDocument/2006/relationships/slide" Target="/ppt/slides/slide4.xml" Id="R5a185e082729465e" /><Relationship Type="http://schemas.openxmlformats.org/officeDocument/2006/relationships/slide" Target="/ppt/slides/slide5.xml" Id="R91d7702d0f2442ce" /><Relationship Type="http://schemas.openxmlformats.org/officeDocument/2006/relationships/slide" Target="/ppt/slides/slide6.xml" Id="Rfe0b7ff1a92242af" /><Relationship Type="http://schemas.openxmlformats.org/officeDocument/2006/relationships/slide" Target="/ppt/slides/slide7.xml" Id="Rf1b0ef4cbf754e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c00870917d4c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35670920544c3" /><Relationship Type="http://schemas.openxmlformats.org/officeDocument/2006/relationships/theme" Target="/ppt/slideMasters/theme/theme1.xml" Id="Rba1d57c3c73848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35670920544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4070efabe42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be550734b4f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c92cedb144a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73d3699c843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f0ddbdc2c4c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1954d492642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1978d8b444b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ABP ELEKTRO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ABP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ABP ELEKTRO HOLDING AS ble etablert [år] og holder til i Færvik.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ABP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ABP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ABP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131 497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18 042 821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18 061 190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ABP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ANDRE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ABP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Skilsøveien 166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4818 Færvik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998 571 421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ABP ELEKTRO HOLDING AS</a:t>
            </a:r>
          </a:p>
        </p:txBody>
      </p:sp>
    </p:spTree>
  </p:cSld>
  <p:clrMapOvr>
    <a:masterClrMapping xmlns:a="http://schemas.openxmlformats.org/drawingml/2006/main"/>
  </p:clrMapOvr>
</p:sld>
</file>