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3d69bd1b4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7525594b74251"/>
  </p:sldMasterIdLst>
  <p:sldIdLst>
    <p:sldId xmlns:r="http://schemas.openxmlformats.org/officeDocument/2006/relationships" id="256" r:id="R7fc64dd12a2340a4"/>
    <p:sldId xmlns:r="http://schemas.openxmlformats.org/officeDocument/2006/relationships" id="257" r:id="R2a52571432d744ff"/>
    <p:sldId xmlns:r="http://schemas.openxmlformats.org/officeDocument/2006/relationships" id="258" r:id="Rfbfa9f9687914aa0"/>
    <p:sldId xmlns:r="http://schemas.openxmlformats.org/officeDocument/2006/relationships" id="259" r:id="Rb25b78670e994ace"/>
    <p:sldId xmlns:r="http://schemas.openxmlformats.org/officeDocument/2006/relationships" id="260" r:id="Re4916b90edc0472f"/>
    <p:sldId xmlns:r="http://schemas.openxmlformats.org/officeDocument/2006/relationships" id="261" r:id="R503e66a623dd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7525594b74251" /><Relationship Type="http://schemas.openxmlformats.org/officeDocument/2006/relationships/slide" Target="/ppt/slides/slide1.xml" Id="R7fc64dd12a2340a4" /><Relationship Type="http://schemas.openxmlformats.org/officeDocument/2006/relationships/slide" Target="/ppt/slides/slide2.xml" Id="R2a52571432d744ff" /><Relationship Type="http://schemas.openxmlformats.org/officeDocument/2006/relationships/slide" Target="/ppt/slides/slide3.xml" Id="Rfbfa9f9687914aa0" /><Relationship Type="http://schemas.openxmlformats.org/officeDocument/2006/relationships/slide" Target="/ppt/slides/slide4.xml" Id="Rb25b78670e994ace" /><Relationship Type="http://schemas.openxmlformats.org/officeDocument/2006/relationships/slide" Target="/ppt/slides/slide5.xml" Id="Re4916b90edc0472f" /><Relationship Type="http://schemas.openxmlformats.org/officeDocument/2006/relationships/slide" Target="/ppt/slides/slide6.xml" Id="R503e66a623dd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1b86e0656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ea40dc43746cc" /><Relationship Type="http://schemas.openxmlformats.org/officeDocument/2006/relationships/theme" Target="/ppt/slideMasters/theme/theme1.xml" Id="R3fee2e7627e2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ea40dc43746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6409c0216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cbf7c49f0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8e6a7e4e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0d8fedd3c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58bedb22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f4507a654a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