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a3d15e8bd246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25dc9378854524"/>
  </p:sldMasterIdLst>
  <p:sldIdLst>
    <p:sldId xmlns:r="http://schemas.openxmlformats.org/officeDocument/2006/relationships" id="256" r:id="R1e14d26ca92d456d"/>
    <p:sldId xmlns:r="http://schemas.openxmlformats.org/officeDocument/2006/relationships" id="257" r:id="Rfdf376c43e0b41ba"/>
    <p:sldId xmlns:r="http://schemas.openxmlformats.org/officeDocument/2006/relationships" id="258" r:id="R41225279e9ca4206"/>
    <p:sldId xmlns:r="http://schemas.openxmlformats.org/officeDocument/2006/relationships" id="259" r:id="R4815768508cd4818"/>
    <p:sldId xmlns:r="http://schemas.openxmlformats.org/officeDocument/2006/relationships" id="260" r:id="Rd19403da29224f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25dc9378854524" /><Relationship Type="http://schemas.openxmlformats.org/officeDocument/2006/relationships/slide" Target="/ppt/slides/slide1.xml" Id="R1e14d26ca92d456d" /><Relationship Type="http://schemas.openxmlformats.org/officeDocument/2006/relationships/slide" Target="/ppt/slides/slide2.xml" Id="Rfdf376c43e0b41ba" /><Relationship Type="http://schemas.openxmlformats.org/officeDocument/2006/relationships/slide" Target="/ppt/slides/slide3.xml" Id="R41225279e9ca4206" /><Relationship Type="http://schemas.openxmlformats.org/officeDocument/2006/relationships/slide" Target="/ppt/slides/slide4.xml" Id="R4815768508cd4818" /><Relationship Type="http://schemas.openxmlformats.org/officeDocument/2006/relationships/slide" Target="/ppt/slides/slide5.xml" Id="Rd19403da29224f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817815aae844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c2a0ddf5e4fbd" /><Relationship Type="http://schemas.openxmlformats.org/officeDocument/2006/relationships/theme" Target="/ppt/slideMasters/theme/theme1.xml" Id="R619ebe19941c4e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dc2a0ddf5e4f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108972b2241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6890fe12f44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682e570d448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0d59228fb4c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0fa22a53746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JEH INDUSTRISERVICE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JEH INDUSTRISERVICE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998 579 708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