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29713f8c2743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c7ea12b8594a35"/>
  </p:sldMasterIdLst>
  <p:sldIdLst>
    <p:sldId xmlns:r="http://schemas.openxmlformats.org/officeDocument/2006/relationships" id="256" r:id="R69e9d9c06484406f"/>
    <p:sldId xmlns:r="http://schemas.openxmlformats.org/officeDocument/2006/relationships" id="257" r:id="R3570d88c5cd640dc"/>
    <p:sldId xmlns:r="http://schemas.openxmlformats.org/officeDocument/2006/relationships" id="258" r:id="R4d8e89037d684f69"/>
    <p:sldId xmlns:r="http://schemas.openxmlformats.org/officeDocument/2006/relationships" id="259" r:id="R70672cb63990402b"/>
    <p:sldId xmlns:r="http://schemas.openxmlformats.org/officeDocument/2006/relationships" id="260" r:id="R9eabc0ff128f4415"/>
    <p:sldId xmlns:r="http://schemas.openxmlformats.org/officeDocument/2006/relationships" id="261" r:id="R04d58d2681d44eb7"/>
    <p:sldId xmlns:r="http://schemas.openxmlformats.org/officeDocument/2006/relationships" id="262" r:id="Rfec87f28bea14e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7ea12b8594a35" /><Relationship Type="http://schemas.openxmlformats.org/officeDocument/2006/relationships/slide" Target="/ppt/slides/slide1.xml" Id="R69e9d9c06484406f" /><Relationship Type="http://schemas.openxmlformats.org/officeDocument/2006/relationships/slide" Target="/ppt/slides/slide2.xml" Id="R3570d88c5cd640dc" /><Relationship Type="http://schemas.openxmlformats.org/officeDocument/2006/relationships/slide" Target="/ppt/slides/slide3.xml" Id="R4d8e89037d684f69" /><Relationship Type="http://schemas.openxmlformats.org/officeDocument/2006/relationships/slide" Target="/ppt/slides/slide4.xml" Id="R70672cb63990402b" /><Relationship Type="http://schemas.openxmlformats.org/officeDocument/2006/relationships/slide" Target="/ppt/slides/slide5.xml" Id="R9eabc0ff128f4415" /><Relationship Type="http://schemas.openxmlformats.org/officeDocument/2006/relationships/slide" Target="/ppt/slides/slide6.xml" Id="R04d58d2681d44eb7" /><Relationship Type="http://schemas.openxmlformats.org/officeDocument/2006/relationships/slide" Target="/ppt/slides/slide7.xml" Id="Rfec87f28bea14e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8bf7bd28d4f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edc8a704240c9" /><Relationship Type="http://schemas.openxmlformats.org/officeDocument/2006/relationships/theme" Target="/ppt/slideMasters/theme/theme1.xml" Id="R90881e326cb64c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bedc8a704240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32a47ffff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7a1e54f4047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2c588e68c46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51a99e5d2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1a8f928104a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0b2c3efd34f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0f1bd0fdf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VENTINOR KLIMAENTREPRENØR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KLIMAENTREPRENØR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19 214 654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