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9de90ccce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ba71e026b84e6a"/>
  </p:sldMasterIdLst>
  <p:sldIdLst>
    <p:sldId xmlns:r="http://schemas.openxmlformats.org/officeDocument/2006/relationships" id="256" r:id="R16b373dc2336478f"/>
    <p:sldId xmlns:r="http://schemas.openxmlformats.org/officeDocument/2006/relationships" id="257" r:id="Rfecb00c11e2a4d5d"/>
    <p:sldId xmlns:r="http://schemas.openxmlformats.org/officeDocument/2006/relationships" id="258" r:id="R279965ffe4a14378"/>
    <p:sldId xmlns:r="http://schemas.openxmlformats.org/officeDocument/2006/relationships" id="259" r:id="R971004663a0044a7"/>
    <p:sldId xmlns:r="http://schemas.openxmlformats.org/officeDocument/2006/relationships" id="260" r:id="Rc78ec57af186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a71e026b84e6a" /><Relationship Type="http://schemas.openxmlformats.org/officeDocument/2006/relationships/slide" Target="/ppt/slides/slide1.xml" Id="R16b373dc2336478f" /><Relationship Type="http://schemas.openxmlformats.org/officeDocument/2006/relationships/slide" Target="/ppt/slides/slide2.xml" Id="Rfecb00c11e2a4d5d" /><Relationship Type="http://schemas.openxmlformats.org/officeDocument/2006/relationships/slide" Target="/ppt/slides/slide3.xml" Id="R279965ffe4a14378" /><Relationship Type="http://schemas.openxmlformats.org/officeDocument/2006/relationships/slide" Target="/ppt/slides/slide4.xml" Id="R971004663a0044a7" /><Relationship Type="http://schemas.openxmlformats.org/officeDocument/2006/relationships/slide" Target="/ppt/slides/slide5.xml" Id="Rc78ec57af186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84e4240e84c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c404d22ae4ea3" /><Relationship Type="http://schemas.openxmlformats.org/officeDocument/2006/relationships/theme" Target="/ppt/slideMasters/theme/theme1.xml" Id="R03ca5408f9f0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dc404d22ae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56376735d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1665e1a16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255809068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33690ccd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5292f4884f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