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8a82e7b7cd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91c2642e44d5f"/>
  </p:sldMasterIdLst>
  <p:sldIdLst>
    <p:sldId xmlns:r="http://schemas.openxmlformats.org/officeDocument/2006/relationships" id="256" r:id="R7a16685d9ea945d2"/>
    <p:sldId xmlns:r="http://schemas.openxmlformats.org/officeDocument/2006/relationships" id="257" r:id="R9e300a32955042f8"/>
    <p:sldId xmlns:r="http://schemas.openxmlformats.org/officeDocument/2006/relationships" id="258" r:id="Rc091d3e5b0e84226"/>
    <p:sldId xmlns:r="http://schemas.openxmlformats.org/officeDocument/2006/relationships" id="259" r:id="R8128156ca6e442bb"/>
    <p:sldId xmlns:r="http://schemas.openxmlformats.org/officeDocument/2006/relationships" id="260" r:id="Rdb7c538a3b204ea5"/>
    <p:sldId xmlns:r="http://schemas.openxmlformats.org/officeDocument/2006/relationships" id="261" r:id="R8876c9c8a11e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91c2642e44d5f" /><Relationship Type="http://schemas.openxmlformats.org/officeDocument/2006/relationships/slide" Target="/ppt/slides/slide1.xml" Id="R7a16685d9ea945d2" /><Relationship Type="http://schemas.openxmlformats.org/officeDocument/2006/relationships/slide" Target="/ppt/slides/slide2.xml" Id="R9e300a32955042f8" /><Relationship Type="http://schemas.openxmlformats.org/officeDocument/2006/relationships/slide" Target="/ppt/slides/slide3.xml" Id="Rc091d3e5b0e84226" /><Relationship Type="http://schemas.openxmlformats.org/officeDocument/2006/relationships/slide" Target="/ppt/slides/slide4.xml" Id="R8128156ca6e442bb" /><Relationship Type="http://schemas.openxmlformats.org/officeDocument/2006/relationships/slide" Target="/ppt/slides/slide5.xml" Id="Rdb7c538a3b204ea5" /><Relationship Type="http://schemas.openxmlformats.org/officeDocument/2006/relationships/slide" Target="/ppt/slides/slide6.xml" Id="R8876c9c8a11e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c57e6cfd9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7e61269ef4975" /><Relationship Type="http://schemas.openxmlformats.org/officeDocument/2006/relationships/theme" Target="/ppt/slideMasters/theme/theme1.xml" Id="Ra2e60330d266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7e61269ef49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d6767b29748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73e89db5c42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8f38da7a7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7e6f9b62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636f56b17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17ff0157a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