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a4e113a4e347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d1a214dd2946c0"/>
  </p:sldMasterIdLst>
  <p:sldIdLst>
    <p:sldId xmlns:r="http://schemas.openxmlformats.org/officeDocument/2006/relationships" id="256" r:id="Re697d8cea1a447ba"/>
    <p:sldId xmlns:r="http://schemas.openxmlformats.org/officeDocument/2006/relationships" id="257" r:id="R8c74777fb5994cb5"/>
    <p:sldId xmlns:r="http://schemas.openxmlformats.org/officeDocument/2006/relationships" id="258" r:id="R584629deb9de45d1"/>
    <p:sldId xmlns:r="http://schemas.openxmlformats.org/officeDocument/2006/relationships" id="259" r:id="R5cb8e59466c245f7"/>
    <p:sldId xmlns:r="http://schemas.openxmlformats.org/officeDocument/2006/relationships" id="260" r:id="R7b3e09b9513e4c13"/>
    <p:sldId xmlns:r="http://schemas.openxmlformats.org/officeDocument/2006/relationships" id="261" r:id="R7e3f3b6f6d094c0d"/>
    <p:sldId xmlns:r="http://schemas.openxmlformats.org/officeDocument/2006/relationships" id="262" r:id="R3a50f13ff9a246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1a214dd2946c0" /><Relationship Type="http://schemas.openxmlformats.org/officeDocument/2006/relationships/slide" Target="/ppt/slides/slide1.xml" Id="Re697d8cea1a447ba" /><Relationship Type="http://schemas.openxmlformats.org/officeDocument/2006/relationships/slide" Target="/ppt/slides/slide2.xml" Id="R8c74777fb5994cb5" /><Relationship Type="http://schemas.openxmlformats.org/officeDocument/2006/relationships/slide" Target="/ppt/slides/slide3.xml" Id="R584629deb9de45d1" /><Relationship Type="http://schemas.openxmlformats.org/officeDocument/2006/relationships/slide" Target="/ppt/slides/slide4.xml" Id="R5cb8e59466c245f7" /><Relationship Type="http://schemas.openxmlformats.org/officeDocument/2006/relationships/slide" Target="/ppt/slides/slide5.xml" Id="R7b3e09b9513e4c13" /><Relationship Type="http://schemas.openxmlformats.org/officeDocument/2006/relationships/slide" Target="/ppt/slides/slide6.xml" Id="R7e3f3b6f6d094c0d" /><Relationship Type="http://schemas.openxmlformats.org/officeDocument/2006/relationships/slide" Target="/ppt/slides/slide7.xml" Id="R3a50f13ff9a246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d58c31561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84ad1ce1d44da" /><Relationship Type="http://schemas.openxmlformats.org/officeDocument/2006/relationships/theme" Target="/ppt/slideMasters/theme/theme1.xml" Id="Rf5bf55b5e42042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84ad1ce1d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18fa2ec644e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378b5a1a4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c535a7edc46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b054d64114e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0762e1c954e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8c01402414e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a7db5ce6f45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37 988 481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25 106 271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29 466 477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EINAR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JON GOTFRED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INVEST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3RD CREEK NORWAY VENTURES LLC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B. SCHULTZ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LAIKA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