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c14907445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7b94c83d464d67"/>
  </p:sldMasterIdLst>
  <p:sldIdLst>
    <p:sldId xmlns:r="http://schemas.openxmlformats.org/officeDocument/2006/relationships" id="256" r:id="R3c598c016a364447"/>
    <p:sldId xmlns:r="http://schemas.openxmlformats.org/officeDocument/2006/relationships" id="257" r:id="R14fb9066a977410d"/>
    <p:sldId xmlns:r="http://schemas.openxmlformats.org/officeDocument/2006/relationships" id="258" r:id="Rc6a96cf808cf41e6"/>
    <p:sldId xmlns:r="http://schemas.openxmlformats.org/officeDocument/2006/relationships" id="259" r:id="Re651ff17648b4e2e"/>
    <p:sldId xmlns:r="http://schemas.openxmlformats.org/officeDocument/2006/relationships" id="260" r:id="R2786372e29af42c5"/>
    <p:sldId xmlns:r="http://schemas.openxmlformats.org/officeDocument/2006/relationships" id="261" r:id="Rc2c771ba872f4f81"/>
    <p:sldId xmlns:r="http://schemas.openxmlformats.org/officeDocument/2006/relationships" id="262" r:id="Rd721b16a74bb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b94c83d464d67" /><Relationship Type="http://schemas.openxmlformats.org/officeDocument/2006/relationships/slide" Target="/ppt/slides/slide1.xml" Id="R3c598c016a364447" /><Relationship Type="http://schemas.openxmlformats.org/officeDocument/2006/relationships/slide" Target="/ppt/slides/slide2.xml" Id="R14fb9066a977410d" /><Relationship Type="http://schemas.openxmlformats.org/officeDocument/2006/relationships/slide" Target="/ppt/slides/slide3.xml" Id="Rc6a96cf808cf41e6" /><Relationship Type="http://schemas.openxmlformats.org/officeDocument/2006/relationships/slide" Target="/ppt/slides/slide4.xml" Id="Re651ff17648b4e2e" /><Relationship Type="http://schemas.openxmlformats.org/officeDocument/2006/relationships/slide" Target="/ppt/slides/slide5.xml" Id="R2786372e29af42c5" /><Relationship Type="http://schemas.openxmlformats.org/officeDocument/2006/relationships/slide" Target="/ppt/slides/slide6.xml" Id="Rc2c771ba872f4f81" /><Relationship Type="http://schemas.openxmlformats.org/officeDocument/2006/relationships/slide" Target="/ppt/slides/slide7.xml" Id="Rd721b16a74bb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ea20df39a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84dd1c804beb" /><Relationship Type="http://schemas.openxmlformats.org/officeDocument/2006/relationships/theme" Target="/ppt/slideMasters/theme/theme1.xml" Id="R3f15b4515185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e84dd1c80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a215b8715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6577664254f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6f282d039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5fd14ac7a47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2beaa80e6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480049c2146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b4cae66374c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