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b1dbcb391b2480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4a17d52648b4c70"/>
  </p:sldMasterIdLst>
  <p:sldIdLst>
    <p:sldId xmlns:r="http://schemas.openxmlformats.org/officeDocument/2006/relationships" id="256" r:id="R9ffb92ce62d74221"/>
    <p:sldId xmlns:r="http://schemas.openxmlformats.org/officeDocument/2006/relationships" id="257" r:id="Rf02049b1d4464a43"/>
    <p:sldId xmlns:r="http://schemas.openxmlformats.org/officeDocument/2006/relationships" id="258" r:id="R25abcd4bb5ea4ae7"/>
    <p:sldId xmlns:r="http://schemas.openxmlformats.org/officeDocument/2006/relationships" id="259" r:id="R39bbd61ba63443c7"/>
    <p:sldId xmlns:r="http://schemas.openxmlformats.org/officeDocument/2006/relationships" id="260" r:id="R17e6b873fa3c499d"/>
    <p:sldId xmlns:r="http://schemas.openxmlformats.org/officeDocument/2006/relationships" id="261" r:id="R6932a263f56e47e5"/>
    <p:sldId xmlns:r="http://schemas.openxmlformats.org/officeDocument/2006/relationships" id="262" r:id="Re8919c3399014ff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4a17d52648b4c70" /><Relationship Type="http://schemas.openxmlformats.org/officeDocument/2006/relationships/slide" Target="/ppt/slides/slide1.xml" Id="R9ffb92ce62d74221" /><Relationship Type="http://schemas.openxmlformats.org/officeDocument/2006/relationships/slide" Target="/ppt/slides/slide2.xml" Id="Rf02049b1d4464a43" /><Relationship Type="http://schemas.openxmlformats.org/officeDocument/2006/relationships/slide" Target="/ppt/slides/slide3.xml" Id="R25abcd4bb5ea4ae7" /><Relationship Type="http://schemas.openxmlformats.org/officeDocument/2006/relationships/slide" Target="/ppt/slides/slide4.xml" Id="R39bbd61ba63443c7" /><Relationship Type="http://schemas.openxmlformats.org/officeDocument/2006/relationships/slide" Target="/ppt/slides/slide5.xml" Id="R17e6b873fa3c499d" /><Relationship Type="http://schemas.openxmlformats.org/officeDocument/2006/relationships/slide" Target="/ppt/slides/slide6.xml" Id="R6932a263f56e47e5" /><Relationship Type="http://schemas.openxmlformats.org/officeDocument/2006/relationships/slide" Target="/ppt/slides/slide7.xml" Id="Re8919c3399014ff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efa5aa194694a8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3ec5be1d0f4235" /><Relationship Type="http://schemas.openxmlformats.org/officeDocument/2006/relationships/theme" Target="/ppt/slideMasters/theme/theme1.xml" Id="Rd58a98cc55e3452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33ec5be1d0f423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26846bd8f947d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ef0c7bd0f4402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ef6aa0cc58434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dace18ddf046e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74ff7ddeff451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3a46c2df684ca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1a5e98ebd9477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FLUSH-VVS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FLUSH-VVS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FLUSH-VVS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FLUSH-VVS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FLUSH-VVS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FLUSH-VVS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18 352 129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1 251 350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905 289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1 263 999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5 850 889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FLUSH-VVS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NINUSS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SOFT SPOT 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FLUSH-VVS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Lilleakerveien 25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0283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998 620 635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FLUSH-VVS AS</a:t>
            </a:r>
          </a:p>
        </p:txBody>
      </p:sp>
    </p:spTree>
  </p:cSld>
  <p:clrMapOvr>
    <a:masterClrMapping xmlns:a="http://schemas.openxmlformats.org/drawingml/2006/main"/>
  </p:clrMapOvr>
</p:sld>
</file>