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f1dbbb6911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fa7b871bb447af"/>
  </p:sldMasterIdLst>
  <p:sldIdLst>
    <p:sldId xmlns:r="http://schemas.openxmlformats.org/officeDocument/2006/relationships" id="256" r:id="Rc34ef7e2ff674ac2"/>
    <p:sldId xmlns:r="http://schemas.openxmlformats.org/officeDocument/2006/relationships" id="257" r:id="Rea380ab919154ed9"/>
    <p:sldId xmlns:r="http://schemas.openxmlformats.org/officeDocument/2006/relationships" id="258" r:id="R9499e16a66b3472e"/>
    <p:sldId xmlns:r="http://schemas.openxmlformats.org/officeDocument/2006/relationships" id="259" r:id="Rdf55bb9533a74f5a"/>
    <p:sldId xmlns:r="http://schemas.openxmlformats.org/officeDocument/2006/relationships" id="260" r:id="R75b0c0473a954f46"/>
    <p:sldId xmlns:r="http://schemas.openxmlformats.org/officeDocument/2006/relationships" id="261" r:id="R4a324c9fa6e04c73"/>
    <p:sldId xmlns:r="http://schemas.openxmlformats.org/officeDocument/2006/relationships" id="262" r:id="R312f667c863d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a7b871bb447af" /><Relationship Type="http://schemas.openxmlformats.org/officeDocument/2006/relationships/slide" Target="/ppt/slides/slide1.xml" Id="Rc34ef7e2ff674ac2" /><Relationship Type="http://schemas.openxmlformats.org/officeDocument/2006/relationships/slide" Target="/ppt/slides/slide2.xml" Id="Rea380ab919154ed9" /><Relationship Type="http://schemas.openxmlformats.org/officeDocument/2006/relationships/slide" Target="/ppt/slides/slide3.xml" Id="R9499e16a66b3472e" /><Relationship Type="http://schemas.openxmlformats.org/officeDocument/2006/relationships/slide" Target="/ppt/slides/slide4.xml" Id="Rdf55bb9533a74f5a" /><Relationship Type="http://schemas.openxmlformats.org/officeDocument/2006/relationships/slide" Target="/ppt/slides/slide5.xml" Id="R75b0c0473a954f46" /><Relationship Type="http://schemas.openxmlformats.org/officeDocument/2006/relationships/slide" Target="/ppt/slides/slide6.xml" Id="R4a324c9fa6e04c73" /><Relationship Type="http://schemas.openxmlformats.org/officeDocument/2006/relationships/slide" Target="/ppt/slides/slide7.xml" Id="R312f667c863d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51f8475664e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4d1445f214e38" /><Relationship Type="http://schemas.openxmlformats.org/officeDocument/2006/relationships/theme" Target="/ppt/slideMasters/theme/theme1.xml" Id="Rda6dcc0ebb61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24d1445f214e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195cda2cf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b0cd07d914e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ccdf237764f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8f769a0ce41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fdea25be34f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0ba92b7df40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c85273189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RTL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5 582 445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ROLF-TORE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Spikkestadveien 108A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rtl@askestad-aas.no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998 624 037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