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0ebfa02f4342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4ef4584d514dcc"/>
  </p:sldMasterIdLst>
  <p:sldIdLst>
    <p:sldId xmlns:r="http://schemas.openxmlformats.org/officeDocument/2006/relationships" id="256" r:id="R1304f795f0e34c5f"/>
    <p:sldId xmlns:r="http://schemas.openxmlformats.org/officeDocument/2006/relationships" id="257" r:id="Ra6a082bba625400e"/>
    <p:sldId xmlns:r="http://schemas.openxmlformats.org/officeDocument/2006/relationships" id="258" r:id="Rb3865b23b14d4e28"/>
    <p:sldId xmlns:r="http://schemas.openxmlformats.org/officeDocument/2006/relationships" id="259" r:id="R505d4f58bcc94048"/>
    <p:sldId xmlns:r="http://schemas.openxmlformats.org/officeDocument/2006/relationships" id="260" r:id="R71a4bb34ed3344bf"/>
    <p:sldId xmlns:r="http://schemas.openxmlformats.org/officeDocument/2006/relationships" id="261" r:id="Rbeb0ef99640a4143"/>
    <p:sldId xmlns:r="http://schemas.openxmlformats.org/officeDocument/2006/relationships" id="262" r:id="Ra8df9d303e8a41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ef4584d514dcc" /><Relationship Type="http://schemas.openxmlformats.org/officeDocument/2006/relationships/slide" Target="/ppt/slides/slide1.xml" Id="R1304f795f0e34c5f" /><Relationship Type="http://schemas.openxmlformats.org/officeDocument/2006/relationships/slide" Target="/ppt/slides/slide2.xml" Id="Ra6a082bba625400e" /><Relationship Type="http://schemas.openxmlformats.org/officeDocument/2006/relationships/slide" Target="/ppt/slides/slide3.xml" Id="Rb3865b23b14d4e28" /><Relationship Type="http://schemas.openxmlformats.org/officeDocument/2006/relationships/slide" Target="/ppt/slides/slide4.xml" Id="R505d4f58bcc94048" /><Relationship Type="http://schemas.openxmlformats.org/officeDocument/2006/relationships/slide" Target="/ppt/slides/slide5.xml" Id="R71a4bb34ed3344bf" /><Relationship Type="http://schemas.openxmlformats.org/officeDocument/2006/relationships/slide" Target="/ppt/slides/slide6.xml" Id="Rbeb0ef99640a4143" /><Relationship Type="http://schemas.openxmlformats.org/officeDocument/2006/relationships/slide" Target="/ppt/slides/slide7.xml" Id="Ra8df9d303e8a41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abe4c3f5c4e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37908261f4059" /><Relationship Type="http://schemas.openxmlformats.org/officeDocument/2006/relationships/theme" Target="/ppt/slideMasters/theme/theme1.xml" Id="Ra22f55326ab741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437908261f40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569612fc942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b2215150a4a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a7bf87f9a40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174a32fb249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2cb3a67034d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a48c3dc434b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b6056481545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MEDIECOM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MEDIECOM AS ble etablert [år] og holder til i Fåvang.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1 568 029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1 572 385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THORVALD HAMMEREN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THORVALD HAMMEREN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Iver Hammeren, Øvergruva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2634 Fåvang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iver.hammeren@online.no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998 636 612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