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7deaa432fd40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1d3792730342aa"/>
  </p:sldMasterIdLst>
  <p:sldIdLst>
    <p:sldId xmlns:r="http://schemas.openxmlformats.org/officeDocument/2006/relationships" id="256" r:id="R64747547d260447c"/>
    <p:sldId xmlns:r="http://schemas.openxmlformats.org/officeDocument/2006/relationships" id="257" r:id="R23afb4dcd7d748d7"/>
    <p:sldId xmlns:r="http://schemas.openxmlformats.org/officeDocument/2006/relationships" id="258" r:id="R1990863bcf9043ea"/>
    <p:sldId xmlns:r="http://schemas.openxmlformats.org/officeDocument/2006/relationships" id="259" r:id="R08b0ba38aa574372"/>
    <p:sldId xmlns:r="http://schemas.openxmlformats.org/officeDocument/2006/relationships" id="260" r:id="R748ff5c8b43f42e9"/>
    <p:sldId xmlns:r="http://schemas.openxmlformats.org/officeDocument/2006/relationships" id="261" r:id="Raff4642dbbd0404a"/>
    <p:sldId xmlns:r="http://schemas.openxmlformats.org/officeDocument/2006/relationships" id="262" r:id="R3f48fd413a7b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d3792730342aa" /><Relationship Type="http://schemas.openxmlformats.org/officeDocument/2006/relationships/slide" Target="/ppt/slides/slide1.xml" Id="R64747547d260447c" /><Relationship Type="http://schemas.openxmlformats.org/officeDocument/2006/relationships/slide" Target="/ppt/slides/slide2.xml" Id="R23afb4dcd7d748d7" /><Relationship Type="http://schemas.openxmlformats.org/officeDocument/2006/relationships/slide" Target="/ppt/slides/slide3.xml" Id="R1990863bcf9043ea" /><Relationship Type="http://schemas.openxmlformats.org/officeDocument/2006/relationships/slide" Target="/ppt/slides/slide4.xml" Id="R08b0ba38aa574372" /><Relationship Type="http://schemas.openxmlformats.org/officeDocument/2006/relationships/slide" Target="/ppt/slides/slide5.xml" Id="R748ff5c8b43f42e9" /><Relationship Type="http://schemas.openxmlformats.org/officeDocument/2006/relationships/slide" Target="/ppt/slides/slide6.xml" Id="Raff4642dbbd0404a" /><Relationship Type="http://schemas.openxmlformats.org/officeDocument/2006/relationships/slide" Target="/ppt/slides/slide7.xml" Id="R3f48fd413a7b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c9f1186a449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057f5407744a0" /><Relationship Type="http://schemas.openxmlformats.org/officeDocument/2006/relationships/theme" Target="/ppt/slideMasters/theme/theme1.xml" Id="R0360a4df7ac44a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057f5407744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4182468274c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672768c8143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6ec4267654b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c171be9a343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ff2c2253e45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dd46dfeeb42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0c0dcb09042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TÅKA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TÅKA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−374 901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48 679 270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132 751 650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138 414 338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SKODDE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Capellaveien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christian.skodde@nrcgroup.no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998 712 513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