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ef5a803e911446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f29441163a6468f"/>
  </p:sldMasterIdLst>
  <p:sldIdLst>
    <p:sldId xmlns:r="http://schemas.openxmlformats.org/officeDocument/2006/relationships" id="256" r:id="Rc3650ed379e54d3b"/>
    <p:sldId xmlns:r="http://schemas.openxmlformats.org/officeDocument/2006/relationships" id="257" r:id="R74d3661b3bfc4506"/>
    <p:sldId xmlns:r="http://schemas.openxmlformats.org/officeDocument/2006/relationships" id="258" r:id="R0c437510d2164084"/>
    <p:sldId xmlns:r="http://schemas.openxmlformats.org/officeDocument/2006/relationships" id="259" r:id="R6abd5efc38ff469f"/>
    <p:sldId xmlns:r="http://schemas.openxmlformats.org/officeDocument/2006/relationships" id="260" r:id="R6e2db55404334e3f"/>
    <p:sldId xmlns:r="http://schemas.openxmlformats.org/officeDocument/2006/relationships" id="261" r:id="R3bcea7235e4349c5"/>
    <p:sldId xmlns:r="http://schemas.openxmlformats.org/officeDocument/2006/relationships" id="262" r:id="R912e96bf167448d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f29441163a6468f" /><Relationship Type="http://schemas.openxmlformats.org/officeDocument/2006/relationships/slide" Target="/ppt/slides/slide1.xml" Id="Rc3650ed379e54d3b" /><Relationship Type="http://schemas.openxmlformats.org/officeDocument/2006/relationships/slide" Target="/ppt/slides/slide2.xml" Id="R74d3661b3bfc4506" /><Relationship Type="http://schemas.openxmlformats.org/officeDocument/2006/relationships/slide" Target="/ppt/slides/slide3.xml" Id="R0c437510d2164084" /><Relationship Type="http://schemas.openxmlformats.org/officeDocument/2006/relationships/slide" Target="/ppt/slides/slide4.xml" Id="R6abd5efc38ff469f" /><Relationship Type="http://schemas.openxmlformats.org/officeDocument/2006/relationships/slide" Target="/ppt/slides/slide5.xml" Id="R6e2db55404334e3f" /><Relationship Type="http://schemas.openxmlformats.org/officeDocument/2006/relationships/slide" Target="/ppt/slides/slide6.xml" Id="R3bcea7235e4349c5" /><Relationship Type="http://schemas.openxmlformats.org/officeDocument/2006/relationships/slide" Target="/ppt/slides/slide7.xml" Id="R912e96bf167448d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c705caddbc3487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b4eb991f5c4c41" /><Relationship Type="http://schemas.openxmlformats.org/officeDocument/2006/relationships/theme" Target="/ppt/slideMasters/theme/theme1.xml" Id="R26ea992925954a0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db4eb991f5c4c4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7e61521c744ea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c880b7cf6a498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8ea39ca761496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49914aa35f446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4aa9070e44485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32aef3c9cd42a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eedfa4dcac4c2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BERGSKOGEN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BERGSKOGEN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BERGSKOGEN EIENDOM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BERGSKOGEN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BERGSKOGEN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BERGSKOGEN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127 856 634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−5 455 331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−14 349 204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46 614 272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222 469 476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BERGSKOGEN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BERGSKOGEN AS  –  66,7 %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VALLELØKKEN AS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BERGSKOGEN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Olav Vs gate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0161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fredrik@bergskogen.no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998 737 621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BERGSKOGEN EIENDOM AS</a:t>
            </a:r>
          </a:p>
        </p:txBody>
      </p:sp>
    </p:spTree>
  </p:cSld>
  <p:clrMapOvr>
    <a:masterClrMapping xmlns:a="http://schemas.openxmlformats.org/drawingml/2006/main"/>
  </p:clrMapOvr>
</p:sld>
</file>