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43da1477b543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6e7c1a7f214fd2"/>
  </p:sldMasterIdLst>
  <p:sldIdLst>
    <p:sldId xmlns:r="http://schemas.openxmlformats.org/officeDocument/2006/relationships" id="256" r:id="R802763c8f74844cf"/>
    <p:sldId xmlns:r="http://schemas.openxmlformats.org/officeDocument/2006/relationships" id="257" r:id="Ra884b3c03ef2427f"/>
    <p:sldId xmlns:r="http://schemas.openxmlformats.org/officeDocument/2006/relationships" id="258" r:id="R0ffa991b5d7e437f"/>
    <p:sldId xmlns:r="http://schemas.openxmlformats.org/officeDocument/2006/relationships" id="259" r:id="R991050a4a8674245"/>
    <p:sldId xmlns:r="http://schemas.openxmlformats.org/officeDocument/2006/relationships" id="260" r:id="R439a3513b07049f4"/>
    <p:sldId xmlns:r="http://schemas.openxmlformats.org/officeDocument/2006/relationships" id="261" r:id="Ra6f5c9a96e7e4c9f"/>
    <p:sldId xmlns:r="http://schemas.openxmlformats.org/officeDocument/2006/relationships" id="262" r:id="Rd991002817ef45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e7c1a7f214fd2" /><Relationship Type="http://schemas.openxmlformats.org/officeDocument/2006/relationships/slide" Target="/ppt/slides/slide1.xml" Id="R802763c8f74844cf" /><Relationship Type="http://schemas.openxmlformats.org/officeDocument/2006/relationships/slide" Target="/ppt/slides/slide2.xml" Id="Ra884b3c03ef2427f" /><Relationship Type="http://schemas.openxmlformats.org/officeDocument/2006/relationships/slide" Target="/ppt/slides/slide3.xml" Id="R0ffa991b5d7e437f" /><Relationship Type="http://schemas.openxmlformats.org/officeDocument/2006/relationships/slide" Target="/ppt/slides/slide4.xml" Id="R991050a4a8674245" /><Relationship Type="http://schemas.openxmlformats.org/officeDocument/2006/relationships/slide" Target="/ppt/slides/slide5.xml" Id="R439a3513b07049f4" /><Relationship Type="http://schemas.openxmlformats.org/officeDocument/2006/relationships/slide" Target="/ppt/slides/slide6.xml" Id="Ra6f5c9a96e7e4c9f" /><Relationship Type="http://schemas.openxmlformats.org/officeDocument/2006/relationships/slide" Target="/ppt/slides/slide7.xml" Id="Rd991002817ef45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dab06437a4d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5d8047e164779" /><Relationship Type="http://schemas.openxmlformats.org/officeDocument/2006/relationships/theme" Target="/ppt/slideMasters/theme/theme1.xml" Id="Rb6c49013c88545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55d8047e1647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472dd704243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ba62fda5a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8e850b7a44f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06aba1e10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4d9a418c44f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ded53744e43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fe75efee342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BERGSKOGEN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BERGSKOGEN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127 856 634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−5 455 331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−14 349 204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46 614 272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222 469 476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BERGSKOGEN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VALLELØKKEN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fredrik@bergskogen.no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998 737 621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