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8fd54af6a8174367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569134194ab14819"/>
  </p:sldMasterIdLst>
  <p:sldIdLst>
    <p:sldId xmlns:r="http://schemas.openxmlformats.org/officeDocument/2006/relationships" id="256" r:id="R880dfe80c2ba4fa2"/>
    <p:sldId xmlns:r="http://schemas.openxmlformats.org/officeDocument/2006/relationships" id="257" r:id="Rf12bd20ff9b640af"/>
    <p:sldId xmlns:r="http://schemas.openxmlformats.org/officeDocument/2006/relationships" id="258" r:id="R487f3b5bf0074d57"/>
    <p:sldId xmlns:r="http://schemas.openxmlformats.org/officeDocument/2006/relationships" id="259" r:id="R525164f3851649e4"/>
    <p:sldId xmlns:r="http://schemas.openxmlformats.org/officeDocument/2006/relationships" id="260" r:id="R420767d854bc43d3"/>
    <p:sldId xmlns:r="http://schemas.openxmlformats.org/officeDocument/2006/relationships" id="261" r:id="R0a29cf93371c48c1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69134194ab14819" /><Relationship Type="http://schemas.openxmlformats.org/officeDocument/2006/relationships/slide" Target="/ppt/slides/slide1.xml" Id="R880dfe80c2ba4fa2" /><Relationship Type="http://schemas.openxmlformats.org/officeDocument/2006/relationships/slide" Target="/ppt/slides/slide2.xml" Id="Rf12bd20ff9b640af" /><Relationship Type="http://schemas.openxmlformats.org/officeDocument/2006/relationships/slide" Target="/ppt/slides/slide3.xml" Id="R487f3b5bf0074d57" /><Relationship Type="http://schemas.openxmlformats.org/officeDocument/2006/relationships/slide" Target="/ppt/slides/slide4.xml" Id="R525164f3851649e4" /><Relationship Type="http://schemas.openxmlformats.org/officeDocument/2006/relationships/slide" Target="/ppt/slides/slide5.xml" Id="R420767d854bc43d3" /><Relationship Type="http://schemas.openxmlformats.org/officeDocument/2006/relationships/slide" Target="/ppt/slides/slide6.xml" Id="R0a29cf93371c48c1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861cd5d323f4d30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d6a4e8c2b7a4d05" /><Relationship Type="http://schemas.openxmlformats.org/officeDocument/2006/relationships/theme" Target="/ppt/slideMasters/theme/theme1.xml" Id="R874ecbe61a9c42e8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0d6a4e8c2b7a4d05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68755d871d042ae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7cd68488e36410b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3ffab24885d4b2e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212ad50537b4bd2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9bde08b077349ff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afc46163e2d4509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FINANCE INTERIMS TODO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FINANCE INTERIMS TODO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FINANCE INTERIMS TODO AS ble etablert [år] og holder til i Lillestrøm.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FINANCE INTERIMS TODO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FINANCE INTERIMS TODO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FINANCE INTERIMS TODO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2 032 603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1 420 876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1 180 989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390 729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1 748 655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FINANCE INTERIMS TODO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Øyvind Mølmann, Dampsagveien 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2004 Lillestrøm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998 762 014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FINANCE INTERIMS TODO AS</a:t>
            </a:r>
          </a:p>
        </p:txBody>
      </p:sp>
    </p:spTree>
  </p:cSld>
  <p:clrMapOvr>
    <a:masterClrMapping xmlns:a="http://schemas.openxmlformats.org/drawingml/2006/main"/>
  </p:clrMapOvr>
</p:sld>
</file>